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35"/>
  </p:notesMasterIdLst>
  <p:handoutMasterIdLst>
    <p:handoutMasterId r:id="rId36"/>
  </p:handoutMasterIdLst>
  <p:sldIdLst>
    <p:sldId id="256" r:id="rId6"/>
    <p:sldId id="307" r:id="rId7"/>
    <p:sldId id="341" r:id="rId8"/>
    <p:sldId id="340" r:id="rId9"/>
    <p:sldId id="343" r:id="rId10"/>
    <p:sldId id="344" r:id="rId11"/>
    <p:sldId id="345" r:id="rId12"/>
    <p:sldId id="359" r:id="rId13"/>
    <p:sldId id="346" r:id="rId14"/>
    <p:sldId id="348" r:id="rId15"/>
    <p:sldId id="352" r:id="rId16"/>
    <p:sldId id="349" r:id="rId17"/>
    <p:sldId id="350" r:id="rId18"/>
    <p:sldId id="353" r:id="rId19"/>
    <p:sldId id="356" r:id="rId20"/>
    <p:sldId id="357" r:id="rId21"/>
    <p:sldId id="360" r:id="rId22"/>
    <p:sldId id="363" r:id="rId23"/>
    <p:sldId id="364" r:id="rId24"/>
    <p:sldId id="365" r:id="rId25"/>
    <p:sldId id="351" r:id="rId26"/>
    <p:sldId id="339" r:id="rId27"/>
    <p:sldId id="331" r:id="rId28"/>
    <p:sldId id="354" r:id="rId29"/>
    <p:sldId id="355" r:id="rId30"/>
    <p:sldId id="358" r:id="rId31"/>
    <p:sldId id="362" r:id="rId32"/>
    <p:sldId id="361" r:id="rId33"/>
    <p:sldId id="36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BFF0D"/>
    <a:srgbClr val="10F6FC"/>
    <a:srgbClr val="008000"/>
    <a:srgbClr val="FF00FF"/>
    <a:srgbClr val="A4AEE0"/>
    <a:srgbClr val="262673"/>
    <a:srgbClr val="212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BB1ABF-8215-4AB0-9415-7B940D399232}" v="553" dt="2020-12-15T19:20:36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Ian (DLSLtd,RAL,TEC)" userId="115fc887-d2f4-40cb-b8cf-b841e9c05e83" providerId="ADAL" clId="{CEBB1ABF-8215-4AB0-9415-7B940D399232}"/>
    <pc:docChg chg="undo custSel addSld delSld modSld sldOrd">
      <pc:chgData name="Martin, Ian (DLSLtd,RAL,TEC)" userId="115fc887-d2f4-40cb-b8cf-b841e9c05e83" providerId="ADAL" clId="{CEBB1ABF-8215-4AB0-9415-7B940D399232}" dt="2020-12-15T21:02:13.122" v="9414" actId="20577"/>
      <pc:docMkLst>
        <pc:docMk/>
      </pc:docMkLst>
      <pc:sldChg chg="addSp delSp modSp modAnim">
        <pc:chgData name="Martin, Ian (DLSLtd,RAL,TEC)" userId="115fc887-d2f4-40cb-b8cf-b841e9c05e83" providerId="ADAL" clId="{CEBB1ABF-8215-4AB0-9415-7B940D399232}" dt="2020-12-14T14:06:42.272" v="8918"/>
        <pc:sldMkLst>
          <pc:docMk/>
          <pc:sldMk cId="441849770" sldId="307"/>
        </pc:sldMkLst>
        <pc:spChg chg="add mod">
          <ac:chgData name="Martin, Ian (DLSLtd,RAL,TEC)" userId="115fc887-d2f4-40cb-b8cf-b841e9c05e83" providerId="ADAL" clId="{CEBB1ABF-8215-4AB0-9415-7B940D399232}" dt="2020-12-14T14:06:31.784" v="8917" actId="1036"/>
          <ac:spMkLst>
            <pc:docMk/>
            <pc:sldMk cId="441849770" sldId="307"/>
            <ac:spMk id="6" creationId="{95760FA6-2BB3-4B5F-B3E1-55BE3089C6F4}"/>
          </ac:spMkLst>
        </pc:spChg>
        <pc:spChg chg="mod">
          <ac:chgData name="Martin, Ian (DLSLtd,RAL,TEC)" userId="115fc887-d2f4-40cb-b8cf-b841e9c05e83" providerId="ADAL" clId="{CEBB1ABF-8215-4AB0-9415-7B940D399232}" dt="2020-12-14T14:03:29.351" v="8686" actId="1076"/>
          <ac:spMkLst>
            <pc:docMk/>
            <pc:sldMk cId="441849770" sldId="307"/>
            <ac:spMk id="9" creationId="{C0DC771F-4A99-4ED4-9128-DECBF34B48AD}"/>
          </ac:spMkLst>
        </pc:spChg>
        <pc:spChg chg="mod">
          <ac:chgData name="Martin, Ian (DLSLtd,RAL,TEC)" userId="115fc887-d2f4-40cb-b8cf-b841e9c05e83" providerId="ADAL" clId="{CEBB1ABF-8215-4AB0-9415-7B940D399232}" dt="2020-12-08T09:57:23.109" v="1253" actId="20577"/>
          <ac:spMkLst>
            <pc:docMk/>
            <pc:sldMk cId="441849770" sldId="307"/>
            <ac:spMk id="12" creationId="{D6E6119B-E2D7-4491-A6AB-BC0ED10503E6}"/>
          </ac:spMkLst>
        </pc:spChg>
        <pc:spChg chg="add mod">
          <ac:chgData name="Martin, Ian (DLSLtd,RAL,TEC)" userId="115fc887-d2f4-40cb-b8cf-b841e9c05e83" providerId="ADAL" clId="{CEBB1ABF-8215-4AB0-9415-7B940D399232}" dt="2020-12-14T14:06:31.784" v="8917" actId="1036"/>
          <ac:spMkLst>
            <pc:docMk/>
            <pc:sldMk cId="441849770" sldId="307"/>
            <ac:spMk id="24" creationId="{E6CC2A50-6672-41D8-AB83-4C62036E6F13}"/>
          </ac:spMkLst>
        </pc:spChg>
        <pc:picChg chg="add del mod">
          <ac:chgData name="Martin, Ian (DLSLtd,RAL,TEC)" userId="115fc887-d2f4-40cb-b8cf-b841e9c05e83" providerId="ADAL" clId="{CEBB1ABF-8215-4AB0-9415-7B940D399232}" dt="2020-12-14T14:00:03.529" v="8592" actId="478"/>
          <ac:picMkLst>
            <pc:docMk/>
            <pc:sldMk cId="441849770" sldId="307"/>
            <ac:picMk id="2" creationId="{22D8C4EC-3A89-4315-A03F-F87C2BB76176}"/>
          </ac:picMkLst>
        </pc:picChg>
        <pc:picChg chg="add mod">
          <ac:chgData name="Martin, Ian (DLSLtd,RAL,TEC)" userId="115fc887-d2f4-40cb-b8cf-b841e9c05e83" providerId="ADAL" clId="{CEBB1ABF-8215-4AB0-9415-7B940D399232}" dt="2020-12-14T14:01:22.697" v="8655" actId="1037"/>
          <ac:picMkLst>
            <pc:docMk/>
            <pc:sldMk cId="441849770" sldId="307"/>
            <ac:picMk id="3" creationId="{F0BEE6B1-5F32-402C-9BA3-49AFF5173E1F}"/>
          </ac:picMkLst>
        </pc:picChg>
        <pc:picChg chg="add del mod">
          <ac:chgData name="Martin, Ian (DLSLtd,RAL,TEC)" userId="115fc887-d2f4-40cb-b8cf-b841e9c05e83" providerId="ADAL" clId="{CEBB1ABF-8215-4AB0-9415-7B940D399232}" dt="2020-12-14T14:01:29.592" v="8656"/>
          <ac:picMkLst>
            <pc:docMk/>
            <pc:sldMk cId="441849770" sldId="307"/>
            <ac:picMk id="4" creationId="{69C0F06A-F35D-4FAA-B90F-68B59EC9BCE9}"/>
          </ac:picMkLst>
        </pc:picChg>
        <pc:picChg chg="add del mod">
          <ac:chgData name="Martin, Ian (DLSLtd,RAL,TEC)" userId="115fc887-d2f4-40cb-b8cf-b841e9c05e83" providerId="ADAL" clId="{CEBB1ABF-8215-4AB0-9415-7B940D399232}" dt="2020-12-14T14:01:44.630" v="8659"/>
          <ac:picMkLst>
            <pc:docMk/>
            <pc:sldMk cId="441849770" sldId="307"/>
            <ac:picMk id="11" creationId="{3118943D-0BD0-40C8-80B2-26175693CE63}"/>
          </ac:picMkLst>
        </pc:picChg>
        <pc:picChg chg="add del">
          <ac:chgData name="Martin, Ian (DLSLtd,RAL,TEC)" userId="115fc887-d2f4-40cb-b8cf-b841e9c05e83" providerId="ADAL" clId="{CEBB1ABF-8215-4AB0-9415-7B940D399232}" dt="2020-12-14T14:01:53.454" v="8661"/>
          <ac:picMkLst>
            <pc:docMk/>
            <pc:sldMk cId="441849770" sldId="307"/>
            <ac:picMk id="13" creationId="{1973F170-0340-4C3D-87C0-5092B8C0CA19}"/>
          </ac:picMkLst>
        </pc:picChg>
        <pc:picChg chg="add del mod">
          <ac:chgData name="Martin, Ian (DLSLtd,RAL,TEC)" userId="115fc887-d2f4-40cb-b8cf-b841e9c05e83" providerId="ADAL" clId="{CEBB1ABF-8215-4AB0-9415-7B940D399232}" dt="2020-12-14T14:01:59.708" v="8665"/>
          <ac:picMkLst>
            <pc:docMk/>
            <pc:sldMk cId="441849770" sldId="307"/>
            <ac:picMk id="14" creationId="{FEB71E97-E65C-475E-BB12-A4F3E2B1A2A4}"/>
          </ac:picMkLst>
        </pc:picChg>
        <pc:picChg chg="add del">
          <ac:chgData name="Martin, Ian (DLSLtd,RAL,TEC)" userId="115fc887-d2f4-40cb-b8cf-b841e9c05e83" providerId="ADAL" clId="{CEBB1ABF-8215-4AB0-9415-7B940D399232}" dt="2020-12-14T14:02:03.850" v="8667"/>
          <ac:picMkLst>
            <pc:docMk/>
            <pc:sldMk cId="441849770" sldId="307"/>
            <ac:picMk id="15" creationId="{E3D05A0C-C981-4B21-BD87-F99CBBBB4788}"/>
          </ac:picMkLst>
        </pc:picChg>
        <pc:picChg chg="add del mod">
          <ac:chgData name="Martin, Ian (DLSLtd,RAL,TEC)" userId="115fc887-d2f4-40cb-b8cf-b841e9c05e83" providerId="ADAL" clId="{CEBB1ABF-8215-4AB0-9415-7B940D399232}" dt="2020-12-14T14:02:08.962" v="8670"/>
          <ac:picMkLst>
            <pc:docMk/>
            <pc:sldMk cId="441849770" sldId="307"/>
            <ac:picMk id="16" creationId="{78271111-1BCD-403A-84CD-B1035821DCE4}"/>
          </ac:picMkLst>
        </pc:picChg>
        <pc:picChg chg="add del">
          <ac:chgData name="Martin, Ian (DLSLtd,RAL,TEC)" userId="115fc887-d2f4-40cb-b8cf-b841e9c05e83" providerId="ADAL" clId="{CEBB1ABF-8215-4AB0-9415-7B940D399232}" dt="2020-12-14T14:02:12.521" v="8672"/>
          <ac:picMkLst>
            <pc:docMk/>
            <pc:sldMk cId="441849770" sldId="307"/>
            <ac:picMk id="17" creationId="{3B8DD13B-31D4-47EB-B021-D95948CBB3FA}"/>
          </ac:picMkLst>
        </pc:picChg>
        <pc:picChg chg="add del mod">
          <ac:chgData name="Martin, Ian (DLSLtd,RAL,TEC)" userId="115fc887-d2f4-40cb-b8cf-b841e9c05e83" providerId="ADAL" clId="{CEBB1ABF-8215-4AB0-9415-7B940D399232}" dt="2020-12-14T14:02:16.172" v="8675"/>
          <ac:picMkLst>
            <pc:docMk/>
            <pc:sldMk cId="441849770" sldId="307"/>
            <ac:picMk id="18" creationId="{739C6617-47C7-4C0B-A7DB-D14E62996630}"/>
          </ac:picMkLst>
        </pc:picChg>
        <pc:picChg chg="add del">
          <ac:chgData name="Martin, Ian (DLSLtd,RAL,TEC)" userId="115fc887-d2f4-40cb-b8cf-b841e9c05e83" providerId="ADAL" clId="{CEBB1ABF-8215-4AB0-9415-7B940D399232}" dt="2020-12-14T14:02:19.757" v="8677"/>
          <ac:picMkLst>
            <pc:docMk/>
            <pc:sldMk cId="441849770" sldId="307"/>
            <ac:picMk id="19" creationId="{2A895381-E8E4-4317-84C4-C71B6992AAB7}"/>
          </ac:picMkLst>
        </pc:picChg>
        <pc:picChg chg="add del">
          <ac:chgData name="Martin, Ian (DLSLtd,RAL,TEC)" userId="115fc887-d2f4-40cb-b8cf-b841e9c05e83" providerId="ADAL" clId="{CEBB1ABF-8215-4AB0-9415-7B940D399232}" dt="2020-12-14T14:02:23.287" v="8679"/>
          <ac:picMkLst>
            <pc:docMk/>
            <pc:sldMk cId="441849770" sldId="307"/>
            <ac:picMk id="20" creationId="{E99452BF-EA6C-4DDE-81CB-D55BBA6246FC}"/>
          </ac:picMkLst>
        </pc:picChg>
        <pc:picChg chg="add del mod">
          <ac:chgData name="Martin, Ian (DLSLtd,RAL,TEC)" userId="115fc887-d2f4-40cb-b8cf-b841e9c05e83" providerId="ADAL" clId="{CEBB1ABF-8215-4AB0-9415-7B940D399232}" dt="2020-12-14T14:02:27.635" v="8682"/>
          <ac:picMkLst>
            <pc:docMk/>
            <pc:sldMk cId="441849770" sldId="307"/>
            <ac:picMk id="21" creationId="{69232DA3-1CC0-43FC-9868-9DC459D74A50}"/>
          </ac:picMkLst>
        </pc:picChg>
        <pc:picChg chg="add del mod">
          <ac:chgData name="Martin, Ian (DLSLtd,RAL,TEC)" userId="115fc887-d2f4-40cb-b8cf-b841e9c05e83" providerId="ADAL" clId="{CEBB1ABF-8215-4AB0-9415-7B940D399232}" dt="2020-12-14T14:03:42.648" v="8689"/>
          <ac:picMkLst>
            <pc:docMk/>
            <pc:sldMk cId="441849770" sldId="307"/>
            <ac:picMk id="22" creationId="{6426D0FA-5F85-4424-AA10-CD39C9A022BA}"/>
          </ac:picMkLst>
        </pc:picChg>
        <pc:picChg chg="add">
          <ac:chgData name="Martin, Ian (DLSLtd,RAL,TEC)" userId="115fc887-d2f4-40cb-b8cf-b841e9c05e83" providerId="ADAL" clId="{CEBB1ABF-8215-4AB0-9415-7B940D399232}" dt="2020-12-14T14:05:23.764" v="8816"/>
          <ac:picMkLst>
            <pc:docMk/>
            <pc:sldMk cId="441849770" sldId="307"/>
            <ac:picMk id="23" creationId="{8A6E843B-42CF-4425-8571-A1559706514D}"/>
          </ac:picMkLst>
        </pc:picChg>
      </pc:sldChg>
      <pc:sldChg chg="add">
        <pc:chgData name="Martin, Ian (DLSLtd,RAL,TEC)" userId="115fc887-d2f4-40cb-b8cf-b841e9c05e83" providerId="ADAL" clId="{CEBB1ABF-8215-4AB0-9415-7B940D399232}" dt="2020-12-10T09:08:11.853" v="6999"/>
        <pc:sldMkLst>
          <pc:docMk/>
          <pc:sldMk cId="538968614" sldId="331"/>
        </pc:sldMkLst>
      </pc:sldChg>
      <pc:sldChg chg="modSp">
        <pc:chgData name="Martin, Ian (DLSLtd,RAL,TEC)" userId="115fc887-d2f4-40cb-b8cf-b841e9c05e83" providerId="ADAL" clId="{CEBB1ABF-8215-4AB0-9415-7B940D399232}" dt="2020-12-11T16:58:00.641" v="8557" actId="20577"/>
        <pc:sldMkLst>
          <pc:docMk/>
          <pc:sldMk cId="3925329825" sldId="339"/>
        </pc:sldMkLst>
        <pc:spChg chg="mod">
          <ac:chgData name="Martin, Ian (DLSLtd,RAL,TEC)" userId="115fc887-d2f4-40cb-b8cf-b841e9c05e83" providerId="ADAL" clId="{CEBB1ABF-8215-4AB0-9415-7B940D399232}" dt="2020-12-11T16:58:00.641" v="8557" actId="20577"/>
          <ac:spMkLst>
            <pc:docMk/>
            <pc:sldMk cId="3925329825" sldId="339"/>
            <ac:spMk id="8" creationId="{3E20C7B9-4713-45CE-A6FE-1318F2250F6C}"/>
          </ac:spMkLst>
        </pc:spChg>
      </pc:sldChg>
      <pc:sldChg chg="addSp delSp modSp add ord">
        <pc:chgData name="Martin, Ian (DLSLtd,RAL,TEC)" userId="115fc887-d2f4-40cb-b8cf-b841e9c05e83" providerId="ADAL" clId="{CEBB1ABF-8215-4AB0-9415-7B940D399232}" dt="2020-12-15T21:01:19.136" v="9404" actId="14100"/>
        <pc:sldMkLst>
          <pc:docMk/>
          <pc:sldMk cId="1480115000" sldId="340"/>
        </pc:sldMkLst>
        <pc:spChg chg="add mod ord">
          <ac:chgData name="Martin, Ian (DLSLtd,RAL,TEC)" userId="115fc887-d2f4-40cb-b8cf-b841e9c05e83" providerId="ADAL" clId="{CEBB1ABF-8215-4AB0-9415-7B940D399232}" dt="2020-12-08T10:15:05.786" v="1447" actId="1076"/>
          <ac:spMkLst>
            <pc:docMk/>
            <pc:sldMk cId="1480115000" sldId="340"/>
            <ac:spMk id="2" creationId="{D103EFE4-3F2F-4449-8598-C6035BDF468F}"/>
          </ac:spMkLst>
        </pc:spChg>
        <pc:spChg chg="add mod">
          <ac:chgData name="Martin, Ian (DLSLtd,RAL,TEC)" userId="115fc887-d2f4-40cb-b8cf-b841e9c05e83" providerId="ADAL" clId="{CEBB1ABF-8215-4AB0-9415-7B940D399232}" dt="2020-12-08T10:39:12.621" v="2583" actId="1076"/>
          <ac:spMkLst>
            <pc:docMk/>
            <pc:sldMk cId="1480115000" sldId="340"/>
            <ac:spMk id="3" creationId="{DF4D834F-7556-4751-9F60-D49B6D4DDF55}"/>
          </ac:spMkLst>
        </pc:spChg>
        <pc:spChg chg="add mod">
          <ac:chgData name="Martin, Ian (DLSLtd,RAL,TEC)" userId="115fc887-d2f4-40cb-b8cf-b841e9c05e83" providerId="ADAL" clId="{CEBB1ABF-8215-4AB0-9415-7B940D399232}" dt="2020-12-10T15:14:52.094" v="8333" actId="122"/>
          <ac:spMkLst>
            <pc:docMk/>
            <pc:sldMk cId="1480115000" sldId="340"/>
            <ac:spMk id="4" creationId="{3A61F0EE-966D-4328-B2EB-D0AA9B5AF2D8}"/>
          </ac:spMkLst>
        </pc:spChg>
        <pc:spChg chg="mod">
          <ac:chgData name="Martin, Ian (DLSLtd,RAL,TEC)" userId="115fc887-d2f4-40cb-b8cf-b841e9c05e83" providerId="ADAL" clId="{CEBB1ABF-8215-4AB0-9415-7B940D399232}" dt="2020-12-08T09:00:44.185" v="59" actId="20577"/>
          <ac:spMkLst>
            <pc:docMk/>
            <pc:sldMk cId="1480115000" sldId="340"/>
            <ac:spMk id="9" creationId="{C0DC771F-4A99-4ED4-9128-DECBF34B48AD}"/>
          </ac:spMkLst>
        </pc:spChg>
        <pc:spChg chg="add mod ord">
          <ac:chgData name="Martin, Ian (DLSLtd,RAL,TEC)" userId="115fc887-d2f4-40cb-b8cf-b841e9c05e83" providerId="ADAL" clId="{CEBB1ABF-8215-4AB0-9415-7B940D399232}" dt="2020-12-15T19:18:23.793" v="9147" actId="20577"/>
          <ac:spMkLst>
            <pc:docMk/>
            <pc:sldMk cId="1480115000" sldId="340"/>
            <ac:spMk id="11" creationId="{25409D8A-B24E-4356-934D-8649CCF37A83}"/>
          </ac:spMkLst>
        </pc:spChg>
        <pc:spChg chg="del">
          <ac:chgData name="Martin, Ian (DLSLtd,RAL,TEC)" userId="115fc887-d2f4-40cb-b8cf-b841e9c05e83" providerId="ADAL" clId="{CEBB1ABF-8215-4AB0-9415-7B940D399232}" dt="2020-12-08T10:12:13.585" v="1411" actId="478"/>
          <ac:spMkLst>
            <pc:docMk/>
            <pc:sldMk cId="1480115000" sldId="340"/>
            <ac:spMk id="12" creationId="{D6E6119B-E2D7-4491-A6AB-BC0ED10503E6}"/>
          </ac:spMkLst>
        </pc:spChg>
        <pc:spChg chg="add mod">
          <ac:chgData name="Martin, Ian (DLSLtd,RAL,TEC)" userId="115fc887-d2f4-40cb-b8cf-b841e9c05e83" providerId="ADAL" clId="{CEBB1ABF-8215-4AB0-9415-7B940D399232}" dt="2020-12-15T21:01:19.136" v="9404" actId="14100"/>
          <ac:spMkLst>
            <pc:docMk/>
            <pc:sldMk cId="1480115000" sldId="340"/>
            <ac:spMk id="13" creationId="{E819D856-ACD2-478B-B6F4-9B797A9AF6C3}"/>
          </ac:spMkLst>
        </pc:spChg>
        <pc:spChg chg="add mod">
          <ac:chgData name="Martin, Ian (DLSLtd,RAL,TEC)" userId="115fc887-d2f4-40cb-b8cf-b841e9c05e83" providerId="ADAL" clId="{CEBB1ABF-8215-4AB0-9415-7B940D399232}" dt="2020-12-08T10:39:20.570" v="2586" actId="207"/>
          <ac:spMkLst>
            <pc:docMk/>
            <pc:sldMk cId="1480115000" sldId="340"/>
            <ac:spMk id="14" creationId="{40B4D282-D6FE-4D81-81F1-9BBBC36902CF}"/>
          </ac:spMkLst>
        </pc:spChg>
        <pc:spChg chg="add">
          <ac:chgData name="Martin, Ian (DLSLtd,RAL,TEC)" userId="115fc887-d2f4-40cb-b8cf-b841e9c05e83" providerId="ADAL" clId="{CEBB1ABF-8215-4AB0-9415-7B940D399232}" dt="2020-12-08T12:58:20.265" v="4398"/>
          <ac:spMkLst>
            <pc:docMk/>
            <pc:sldMk cId="1480115000" sldId="340"/>
            <ac:spMk id="15" creationId="{BC938FA1-6E9A-4E81-AB56-BE3B18F28C90}"/>
          </ac:spMkLst>
        </pc:spChg>
        <pc:graphicFrameChg chg="add mod">
          <ac:chgData name="Martin, Ian (DLSLtd,RAL,TEC)" userId="115fc887-d2f4-40cb-b8cf-b841e9c05e83" providerId="ADAL" clId="{CEBB1ABF-8215-4AB0-9415-7B940D399232}" dt="2020-12-08T10:25:59.504" v="1851" actId="14100"/>
          <ac:graphicFrameMkLst>
            <pc:docMk/>
            <pc:sldMk cId="1480115000" sldId="340"/>
            <ac:graphicFrameMk id="6" creationId="{3C9CD0CE-85A2-4A82-BF9E-39C50DB4325D}"/>
          </ac:graphicFrameMkLst>
        </pc:graphicFrameChg>
        <pc:graphicFrameChg chg="add mod">
          <ac:chgData name="Martin, Ian (DLSLtd,RAL,TEC)" userId="115fc887-d2f4-40cb-b8cf-b841e9c05e83" providerId="ADAL" clId="{CEBB1ABF-8215-4AB0-9415-7B940D399232}" dt="2020-12-08T10:26:07.249" v="1853" actId="1076"/>
          <ac:graphicFrameMkLst>
            <pc:docMk/>
            <pc:sldMk cId="1480115000" sldId="340"/>
            <ac:graphicFrameMk id="7" creationId="{927463E2-B9EC-4A4E-8EC3-EDD6CC8F0E28}"/>
          </ac:graphicFrameMkLst>
        </pc:graphicFrameChg>
        <pc:picChg chg="add mod modCrop">
          <ac:chgData name="Martin, Ian (DLSLtd,RAL,TEC)" userId="115fc887-d2f4-40cb-b8cf-b841e9c05e83" providerId="ADAL" clId="{CEBB1ABF-8215-4AB0-9415-7B940D399232}" dt="2020-12-10T15:14:18.376" v="8327" actId="1076"/>
          <ac:picMkLst>
            <pc:docMk/>
            <pc:sldMk cId="1480115000" sldId="340"/>
            <ac:picMk id="16" creationId="{D0CC0F7E-B606-49E0-85A2-844B071732F0}"/>
          </ac:picMkLst>
        </pc:picChg>
      </pc:sldChg>
      <pc:sldChg chg="addSp delSp modSp add">
        <pc:chgData name="Martin, Ian (DLSLtd,RAL,TEC)" userId="115fc887-d2f4-40cb-b8cf-b841e9c05e83" providerId="ADAL" clId="{CEBB1ABF-8215-4AB0-9415-7B940D399232}" dt="2020-12-09T17:45:49.152" v="6994" actId="948"/>
        <pc:sldMkLst>
          <pc:docMk/>
          <pc:sldMk cId="1660469073" sldId="341"/>
        </pc:sldMkLst>
        <pc:spChg chg="add del">
          <ac:chgData name="Martin, Ian (DLSLtd,RAL,TEC)" userId="115fc887-d2f4-40cb-b8cf-b841e9c05e83" providerId="ADAL" clId="{CEBB1ABF-8215-4AB0-9415-7B940D399232}" dt="2020-12-08T12:58:33.293" v="4400" actId="478"/>
          <ac:spMkLst>
            <pc:docMk/>
            <pc:sldMk cId="1660469073" sldId="341"/>
            <ac:spMk id="6" creationId="{F9880EB8-C8FA-4536-9075-563D3639528E}"/>
          </ac:spMkLst>
        </pc:spChg>
        <pc:spChg chg="mod">
          <ac:chgData name="Martin, Ian (DLSLtd,RAL,TEC)" userId="115fc887-d2f4-40cb-b8cf-b841e9c05e83" providerId="ADAL" clId="{CEBB1ABF-8215-4AB0-9415-7B940D399232}" dt="2020-12-09T17:45:49.152" v="6994" actId="948"/>
          <ac:spMkLst>
            <pc:docMk/>
            <pc:sldMk cId="1660469073" sldId="341"/>
            <ac:spMk id="12" creationId="{D6E6119B-E2D7-4491-A6AB-BC0ED10503E6}"/>
          </ac:spMkLst>
        </pc:spChg>
      </pc:sldChg>
      <pc:sldChg chg="modSp add del ord">
        <pc:chgData name="Martin, Ian (DLSLtd,RAL,TEC)" userId="115fc887-d2f4-40cb-b8cf-b841e9c05e83" providerId="ADAL" clId="{CEBB1ABF-8215-4AB0-9415-7B940D399232}" dt="2020-12-08T10:41:33.373" v="2610" actId="2696"/>
        <pc:sldMkLst>
          <pc:docMk/>
          <pc:sldMk cId="808912796" sldId="342"/>
        </pc:sldMkLst>
        <pc:spChg chg="mod">
          <ac:chgData name="Martin, Ian (DLSLtd,RAL,TEC)" userId="115fc887-d2f4-40cb-b8cf-b841e9c05e83" providerId="ADAL" clId="{CEBB1ABF-8215-4AB0-9415-7B940D399232}" dt="2020-12-08T10:40:49.460" v="2600" actId="20577"/>
          <ac:spMkLst>
            <pc:docMk/>
            <pc:sldMk cId="808912796" sldId="342"/>
            <ac:spMk id="12" creationId="{D6E6119B-E2D7-4491-A6AB-BC0ED10503E6}"/>
          </ac:spMkLst>
        </pc:spChg>
      </pc:sldChg>
      <pc:sldChg chg="addSp delSp modSp add">
        <pc:chgData name="Martin, Ian (DLSLtd,RAL,TEC)" userId="115fc887-d2f4-40cb-b8cf-b841e9c05e83" providerId="ADAL" clId="{CEBB1ABF-8215-4AB0-9415-7B940D399232}" dt="2020-12-10T15:19:27.425" v="8393" actId="948"/>
        <pc:sldMkLst>
          <pc:docMk/>
          <pc:sldMk cId="691362415" sldId="343"/>
        </pc:sldMkLst>
        <pc:spChg chg="del">
          <ac:chgData name="Martin, Ian (DLSLtd,RAL,TEC)" userId="115fc887-d2f4-40cb-b8cf-b841e9c05e83" providerId="ADAL" clId="{CEBB1ABF-8215-4AB0-9415-7B940D399232}" dt="2020-12-08T10:18:55.657" v="1583" actId="478"/>
          <ac:spMkLst>
            <pc:docMk/>
            <pc:sldMk cId="691362415" sldId="343"/>
            <ac:spMk id="2" creationId="{D103EFE4-3F2F-4449-8598-C6035BDF468F}"/>
          </ac:spMkLst>
        </pc:spChg>
        <pc:spChg chg="add del mod">
          <ac:chgData name="Martin, Ian (DLSLtd,RAL,TEC)" userId="115fc887-d2f4-40cb-b8cf-b841e9c05e83" providerId="ADAL" clId="{CEBB1ABF-8215-4AB0-9415-7B940D399232}" dt="2020-12-08T10:18:01.512" v="1523" actId="478"/>
          <ac:spMkLst>
            <pc:docMk/>
            <pc:sldMk cId="691362415" sldId="343"/>
            <ac:spMk id="3" creationId="{A9C898E5-0540-4B96-A9E4-43DF88158460}"/>
          </ac:spMkLst>
        </pc:spChg>
        <pc:spChg chg="add mod">
          <ac:chgData name="Martin, Ian (DLSLtd,RAL,TEC)" userId="115fc887-d2f4-40cb-b8cf-b841e9c05e83" providerId="ADAL" clId="{CEBB1ABF-8215-4AB0-9415-7B940D399232}" dt="2020-12-08T10:39:54.317" v="2592" actId="692"/>
          <ac:spMkLst>
            <pc:docMk/>
            <pc:sldMk cId="691362415" sldId="343"/>
            <ac:spMk id="4" creationId="{1981FE91-998E-4DD5-A051-A7B87F3364F6}"/>
          </ac:spMkLst>
        </pc:spChg>
        <pc:spChg chg="add mod">
          <ac:chgData name="Martin, Ian (DLSLtd,RAL,TEC)" userId="115fc887-d2f4-40cb-b8cf-b841e9c05e83" providerId="ADAL" clId="{CEBB1ABF-8215-4AB0-9415-7B940D399232}" dt="2020-12-08T12:58:10.856" v="4395" actId="1076"/>
          <ac:spMkLst>
            <pc:docMk/>
            <pc:sldMk cId="691362415" sldId="343"/>
            <ac:spMk id="8" creationId="{D4EF0CC0-EE97-4C61-8065-4DD1DE33C280}"/>
          </ac:spMkLst>
        </pc:spChg>
        <pc:spChg chg="mod">
          <ac:chgData name="Martin, Ian (DLSLtd,RAL,TEC)" userId="115fc887-d2f4-40cb-b8cf-b841e9c05e83" providerId="ADAL" clId="{CEBB1ABF-8215-4AB0-9415-7B940D399232}" dt="2020-12-10T15:19:27.425" v="8393" actId="948"/>
          <ac:spMkLst>
            <pc:docMk/>
            <pc:sldMk cId="691362415" sldId="343"/>
            <ac:spMk id="11" creationId="{25409D8A-B24E-4356-934D-8649CCF37A83}"/>
          </ac:spMkLst>
        </pc:spChg>
        <pc:spChg chg="add del">
          <ac:chgData name="Martin, Ian (DLSLtd,RAL,TEC)" userId="115fc887-d2f4-40cb-b8cf-b841e9c05e83" providerId="ADAL" clId="{CEBB1ABF-8215-4AB0-9415-7B940D399232}" dt="2020-12-08T12:58:18.507" v="4397"/>
          <ac:spMkLst>
            <pc:docMk/>
            <pc:sldMk cId="691362415" sldId="343"/>
            <ac:spMk id="13" creationId="{EA05E554-97C3-4F85-91F3-DBD10788F47F}"/>
          </ac:spMkLst>
        </pc:spChg>
        <pc:graphicFrameChg chg="del">
          <ac:chgData name="Martin, Ian (DLSLtd,RAL,TEC)" userId="115fc887-d2f4-40cb-b8cf-b841e9c05e83" providerId="ADAL" clId="{CEBB1ABF-8215-4AB0-9415-7B940D399232}" dt="2020-12-08T10:17:57.939" v="1522" actId="478"/>
          <ac:graphicFrameMkLst>
            <pc:docMk/>
            <pc:sldMk cId="691362415" sldId="343"/>
            <ac:graphicFrameMk id="6" creationId="{3C9CD0CE-85A2-4A82-BF9E-39C50DB4325D}"/>
          </ac:graphicFrameMkLst>
        </pc:graphicFrameChg>
        <pc:graphicFrameChg chg="del">
          <ac:chgData name="Martin, Ian (DLSLtd,RAL,TEC)" userId="115fc887-d2f4-40cb-b8cf-b841e9c05e83" providerId="ADAL" clId="{CEBB1ABF-8215-4AB0-9415-7B940D399232}" dt="2020-12-08T10:17:55.974" v="1521" actId="478"/>
          <ac:graphicFrameMkLst>
            <pc:docMk/>
            <pc:sldMk cId="691362415" sldId="343"/>
            <ac:graphicFrameMk id="7" creationId="{927463E2-B9EC-4A4E-8EC3-EDD6CC8F0E28}"/>
          </ac:graphicFrameMkLst>
        </pc:graphicFrameChg>
        <pc:graphicFrameChg chg="add mod">
          <ac:chgData name="Martin, Ian (DLSLtd,RAL,TEC)" userId="115fc887-d2f4-40cb-b8cf-b841e9c05e83" providerId="ADAL" clId="{CEBB1ABF-8215-4AB0-9415-7B940D399232}" dt="2020-12-08T10:35:09.856" v="2436" actId="1036"/>
          <ac:graphicFrameMkLst>
            <pc:docMk/>
            <pc:sldMk cId="691362415" sldId="343"/>
            <ac:graphicFrameMk id="12" creationId="{08A6CE0D-F753-44FD-8E7F-940238F0C778}"/>
          </ac:graphicFrameMkLst>
        </pc:graphicFrameChg>
      </pc:sldChg>
      <pc:sldChg chg="addSp delSp modSp add">
        <pc:chgData name="Martin, Ian (DLSLtd,RAL,TEC)" userId="115fc887-d2f4-40cb-b8cf-b841e9c05e83" providerId="ADAL" clId="{CEBB1ABF-8215-4AB0-9415-7B940D399232}" dt="2020-12-09T16:47:59.601" v="6585" actId="20577"/>
        <pc:sldMkLst>
          <pc:docMk/>
          <pc:sldMk cId="1041051393" sldId="344"/>
        </pc:sldMkLst>
        <pc:spChg chg="add mod">
          <ac:chgData name="Martin, Ian (DLSLtd,RAL,TEC)" userId="115fc887-d2f4-40cb-b8cf-b841e9c05e83" providerId="ADAL" clId="{CEBB1ABF-8215-4AB0-9415-7B940D399232}" dt="2020-12-08T12:36:31.182" v="3804" actId="20577"/>
          <ac:spMkLst>
            <pc:docMk/>
            <pc:sldMk cId="1041051393" sldId="344"/>
            <ac:spMk id="2" creationId="{D384FE87-EFA5-4084-B6E6-1AB88A644CCB}"/>
          </ac:spMkLst>
        </pc:spChg>
        <pc:spChg chg="del">
          <ac:chgData name="Martin, Ian (DLSLtd,RAL,TEC)" userId="115fc887-d2f4-40cb-b8cf-b841e9c05e83" providerId="ADAL" clId="{CEBB1ABF-8215-4AB0-9415-7B940D399232}" dt="2020-12-08T10:43:38.377" v="2664" actId="478"/>
          <ac:spMkLst>
            <pc:docMk/>
            <pc:sldMk cId="1041051393" sldId="344"/>
            <ac:spMk id="4" creationId="{1981FE91-998E-4DD5-A051-A7B87F3364F6}"/>
          </ac:spMkLst>
        </pc:spChg>
        <pc:spChg chg="add mod">
          <ac:chgData name="Martin, Ian (DLSLtd,RAL,TEC)" userId="115fc887-d2f4-40cb-b8cf-b841e9c05e83" providerId="ADAL" clId="{CEBB1ABF-8215-4AB0-9415-7B940D399232}" dt="2020-12-09T09:04:31.438" v="4630" actId="1038"/>
          <ac:spMkLst>
            <pc:docMk/>
            <pc:sldMk cId="1041051393" sldId="344"/>
            <ac:spMk id="6" creationId="{3D5DBFB5-F8A6-424E-8840-452EDB280674}"/>
          </ac:spMkLst>
        </pc:spChg>
        <pc:spChg chg="add mod">
          <ac:chgData name="Martin, Ian (DLSLtd,RAL,TEC)" userId="115fc887-d2f4-40cb-b8cf-b841e9c05e83" providerId="ADAL" clId="{CEBB1ABF-8215-4AB0-9415-7B940D399232}" dt="2020-12-09T16:47:59.601" v="6585" actId="20577"/>
          <ac:spMkLst>
            <pc:docMk/>
            <pc:sldMk cId="1041051393" sldId="344"/>
            <ac:spMk id="8" creationId="{9CD5D75C-CEB2-43E6-B1DD-D3116E475730}"/>
          </ac:spMkLst>
        </pc:spChg>
        <pc:spChg chg="mod">
          <ac:chgData name="Martin, Ian (DLSLtd,RAL,TEC)" userId="115fc887-d2f4-40cb-b8cf-b841e9c05e83" providerId="ADAL" clId="{CEBB1ABF-8215-4AB0-9415-7B940D399232}" dt="2020-12-09T15:35:02.999" v="4917" actId="20577"/>
          <ac:spMkLst>
            <pc:docMk/>
            <pc:sldMk cId="1041051393" sldId="344"/>
            <ac:spMk id="9" creationId="{C0DC771F-4A99-4ED4-9128-DECBF34B48AD}"/>
          </ac:spMkLst>
        </pc:spChg>
        <pc:spChg chg="del">
          <ac:chgData name="Martin, Ian (DLSLtd,RAL,TEC)" userId="115fc887-d2f4-40cb-b8cf-b841e9c05e83" providerId="ADAL" clId="{CEBB1ABF-8215-4AB0-9415-7B940D399232}" dt="2020-12-08T10:43:38.377" v="2664" actId="478"/>
          <ac:spMkLst>
            <pc:docMk/>
            <pc:sldMk cId="1041051393" sldId="344"/>
            <ac:spMk id="11" creationId="{25409D8A-B24E-4356-934D-8649CCF37A83}"/>
          </ac:spMkLst>
        </pc:spChg>
        <pc:spChg chg="add mod">
          <ac:chgData name="Martin, Ian (DLSLtd,RAL,TEC)" userId="115fc887-d2f4-40cb-b8cf-b841e9c05e83" providerId="ADAL" clId="{CEBB1ABF-8215-4AB0-9415-7B940D399232}" dt="2020-12-08T12:23:26.392" v="3251" actId="1035"/>
          <ac:spMkLst>
            <pc:docMk/>
            <pc:sldMk cId="1041051393" sldId="344"/>
            <ac:spMk id="19" creationId="{89093847-ED70-4A63-AE87-328EE847872D}"/>
          </ac:spMkLst>
        </pc:spChg>
        <pc:spChg chg="add mod">
          <ac:chgData name="Martin, Ian (DLSLtd,RAL,TEC)" userId="115fc887-d2f4-40cb-b8cf-b841e9c05e83" providerId="ADAL" clId="{CEBB1ABF-8215-4AB0-9415-7B940D399232}" dt="2020-12-08T12:23:26.392" v="3251" actId="1035"/>
          <ac:spMkLst>
            <pc:docMk/>
            <pc:sldMk cId="1041051393" sldId="344"/>
            <ac:spMk id="20" creationId="{881DE62E-4F11-4034-BC6A-6A4BB7F4BD45}"/>
          </ac:spMkLst>
        </pc:spChg>
        <pc:spChg chg="add mod">
          <ac:chgData name="Martin, Ian (DLSLtd,RAL,TEC)" userId="115fc887-d2f4-40cb-b8cf-b841e9c05e83" providerId="ADAL" clId="{CEBB1ABF-8215-4AB0-9415-7B940D399232}" dt="2020-12-08T12:24:14.339" v="3347" actId="1038"/>
          <ac:spMkLst>
            <pc:docMk/>
            <pc:sldMk cId="1041051393" sldId="344"/>
            <ac:spMk id="21" creationId="{7EA96C97-8941-466F-9D6D-58A7BA0A5A13}"/>
          </ac:spMkLst>
        </pc:spChg>
        <pc:spChg chg="add mod">
          <ac:chgData name="Martin, Ian (DLSLtd,RAL,TEC)" userId="115fc887-d2f4-40cb-b8cf-b841e9c05e83" providerId="ADAL" clId="{CEBB1ABF-8215-4AB0-9415-7B940D399232}" dt="2020-12-08T12:24:56.289" v="3464" actId="1035"/>
          <ac:spMkLst>
            <pc:docMk/>
            <pc:sldMk cId="1041051393" sldId="344"/>
            <ac:spMk id="22" creationId="{11D8CE36-0A20-4F3E-BD07-EEF4ED0805EE}"/>
          </ac:spMkLst>
        </pc:spChg>
        <pc:spChg chg="add mod">
          <ac:chgData name="Martin, Ian (DLSLtd,RAL,TEC)" userId="115fc887-d2f4-40cb-b8cf-b841e9c05e83" providerId="ADAL" clId="{CEBB1ABF-8215-4AB0-9415-7B940D399232}" dt="2020-12-08T12:24:56.289" v="3464" actId="1035"/>
          <ac:spMkLst>
            <pc:docMk/>
            <pc:sldMk cId="1041051393" sldId="344"/>
            <ac:spMk id="23" creationId="{C9D4E2BF-F10A-48D3-8D00-EAC66C1957D1}"/>
          </ac:spMkLst>
        </pc:spChg>
        <pc:spChg chg="add del mod">
          <ac:chgData name="Martin, Ian (DLSLtd,RAL,TEC)" userId="115fc887-d2f4-40cb-b8cf-b841e9c05e83" providerId="ADAL" clId="{CEBB1ABF-8215-4AB0-9415-7B940D399232}" dt="2020-12-08T12:23:42.442" v="3327" actId="478"/>
          <ac:spMkLst>
            <pc:docMk/>
            <pc:sldMk cId="1041051393" sldId="344"/>
            <ac:spMk id="24" creationId="{9F1C8B18-C744-4F46-ACA2-FC692BEE4CE1}"/>
          </ac:spMkLst>
        </pc:spChg>
        <pc:spChg chg="add mod">
          <ac:chgData name="Martin, Ian (DLSLtd,RAL,TEC)" userId="115fc887-d2f4-40cb-b8cf-b841e9c05e83" providerId="ADAL" clId="{CEBB1ABF-8215-4AB0-9415-7B940D399232}" dt="2020-12-08T12:25:15.931" v="3505" actId="1036"/>
          <ac:spMkLst>
            <pc:docMk/>
            <pc:sldMk cId="1041051393" sldId="344"/>
            <ac:spMk id="25" creationId="{ABFC9FDA-3248-4DF1-B3A3-5502A24CD440}"/>
          </ac:spMkLst>
        </pc:spChg>
        <pc:grpChg chg="add mod">
          <ac:chgData name="Martin, Ian (DLSLtd,RAL,TEC)" userId="115fc887-d2f4-40cb-b8cf-b841e9c05e83" providerId="ADAL" clId="{CEBB1ABF-8215-4AB0-9415-7B940D399232}" dt="2020-12-08T12:23:26.392" v="3251" actId="1035"/>
          <ac:grpSpMkLst>
            <pc:docMk/>
            <pc:sldMk cId="1041051393" sldId="344"/>
            <ac:grpSpMk id="13" creationId="{ADBCA639-59E9-4D9D-A9C8-03B1DDA5F890}"/>
          </ac:grpSpMkLst>
        </pc:grpChg>
        <pc:graphicFrameChg chg="del">
          <ac:chgData name="Martin, Ian (DLSLtd,RAL,TEC)" userId="115fc887-d2f4-40cb-b8cf-b841e9c05e83" providerId="ADAL" clId="{CEBB1ABF-8215-4AB0-9415-7B940D399232}" dt="2020-12-08T10:43:38.377" v="2664" actId="478"/>
          <ac:graphicFrameMkLst>
            <pc:docMk/>
            <pc:sldMk cId="1041051393" sldId="344"/>
            <ac:graphicFrameMk id="12" creationId="{08A6CE0D-F753-44FD-8E7F-940238F0C778}"/>
          </ac:graphicFrameMkLst>
        </pc:graphicFrameChg>
        <pc:picChg chg="add mod modCrop">
          <ac:chgData name="Martin, Ian (DLSLtd,RAL,TEC)" userId="115fc887-d2f4-40cb-b8cf-b841e9c05e83" providerId="ADAL" clId="{CEBB1ABF-8215-4AB0-9415-7B940D399232}" dt="2020-12-08T12:27:09.517" v="3514" actId="1076"/>
          <ac:picMkLst>
            <pc:docMk/>
            <pc:sldMk cId="1041051393" sldId="344"/>
            <ac:picMk id="3" creationId="{8EB668CB-A906-4848-B84B-5D55255556CC}"/>
          </ac:picMkLst>
        </pc:picChg>
        <pc:picChg chg="add mod">
          <ac:chgData name="Martin, Ian (DLSLtd,RAL,TEC)" userId="115fc887-d2f4-40cb-b8cf-b841e9c05e83" providerId="ADAL" clId="{CEBB1ABF-8215-4AB0-9415-7B940D399232}" dt="2020-12-08T12:24:56.289" v="3464" actId="1035"/>
          <ac:picMkLst>
            <pc:docMk/>
            <pc:sldMk cId="1041051393" sldId="344"/>
            <ac:picMk id="18" creationId="{8EE6FECF-A8E3-4CE0-983D-ABA7C8CD5336}"/>
          </ac:picMkLst>
        </pc:picChg>
      </pc:sldChg>
      <pc:sldChg chg="addSp modSp add">
        <pc:chgData name="Martin, Ian (DLSLtd,RAL,TEC)" userId="115fc887-d2f4-40cb-b8cf-b841e9c05e83" providerId="ADAL" clId="{CEBB1ABF-8215-4AB0-9415-7B940D399232}" dt="2020-12-15T09:36:10.470" v="9146" actId="1036"/>
        <pc:sldMkLst>
          <pc:docMk/>
          <pc:sldMk cId="2935689571" sldId="345"/>
        </pc:sldMkLst>
        <pc:spChg chg="add mod">
          <ac:chgData name="Martin, Ian (DLSLtd,RAL,TEC)" userId="115fc887-d2f4-40cb-b8cf-b841e9c05e83" providerId="ADAL" clId="{CEBB1ABF-8215-4AB0-9415-7B940D399232}" dt="2020-12-09T15:50:12.444" v="5472" actId="14100"/>
          <ac:spMkLst>
            <pc:docMk/>
            <pc:sldMk cId="2935689571" sldId="345"/>
            <ac:spMk id="7" creationId="{245A787A-4425-4BAB-B7AB-3066706F7138}"/>
          </ac:spMkLst>
        </pc:spChg>
        <pc:spChg chg="mod">
          <ac:chgData name="Martin, Ian (DLSLtd,RAL,TEC)" userId="115fc887-d2f4-40cb-b8cf-b841e9c05e83" providerId="ADAL" clId="{CEBB1ABF-8215-4AB0-9415-7B940D399232}" dt="2020-12-15T09:34:48.979" v="9145" actId="20577"/>
          <ac:spMkLst>
            <pc:docMk/>
            <pc:sldMk cId="2935689571" sldId="345"/>
            <ac:spMk id="8" creationId="{9CD5D75C-CEB2-43E6-B1DD-D3116E475730}"/>
          </ac:spMkLst>
        </pc:spChg>
        <pc:spChg chg="mod">
          <ac:chgData name="Martin, Ian (DLSLtd,RAL,TEC)" userId="115fc887-d2f4-40cb-b8cf-b841e9c05e83" providerId="ADAL" clId="{CEBB1ABF-8215-4AB0-9415-7B940D399232}" dt="2020-12-09T15:35:26.962" v="4926" actId="20577"/>
          <ac:spMkLst>
            <pc:docMk/>
            <pc:sldMk cId="2935689571" sldId="345"/>
            <ac:spMk id="9" creationId="{C0DC771F-4A99-4ED4-9128-DECBF34B48AD}"/>
          </ac:spMkLst>
        </pc:spChg>
        <pc:spChg chg="mod">
          <ac:chgData name="Martin, Ian (DLSLtd,RAL,TEC)" userId="115fc887-d2f4-40cb-b8cf-b841e9c05e83" providerId="ADAL" clId="{CEBB1ABF-8215-4AB0-9415-7B940D399232}" dt="2020-12-15T09:36:10.470" v="9146" actId="1036"/>
          <ac:spMkLst>
            <pc:docMk/>
            <pc:sldMk cId="2935689571" sldId="345"/>
            <ac:spMk id="10" creationId="{3158FB90-9657-41DB-A7AF-B15444D9E0C3}"/>
          </ac:spMkLst>
        </pc:spChg>
        <pc:picChg chg="add mod">
          <ac:chgData name="Martin, Ian (DLSLtd,RAL,TEC)" userId="115fc887-d2f4-40cb-b8cf-b841e9c05e83" providerId="ADAL" clId="{CEBB1ABF-8215-4AB0-9415-7B940D399232}" dt="2020-12-09T15:50:23.499" v="5479" actId="1038"/>
          <ac:picMkLst>
            <pc:docMk/>
            <pc:sldMk cId="2935689571" sldId="345"/>
            <ac:picMk id="6" creationId="{C7B12313-00A4-46F3-8115-F8F1DB8BC716}"/>
          </ac:picMkLst>
        </pc:picChg>
      </pc:sldChg>
      <pc:sldChg chg="addSp delSp modSp add">
        <pc:chgData name="Martin, Ian (DLSLtd,RAL,TEC)" userId="115fc887-d2f4-40cb-b8cf-b841e9c05e83" providerId="ADAL" clId="{CEBB1ABF-8215-4AB0-9415-7B940D399232}" dt="2020-12-10T15:21:35.979" v="8438" actId="20577"/>
        <pc:sldMkLst>
          <pc:docMk/>
          <pc:sldMk cId="2425241910" sldId="346"/>
        </pc:sldMkLst>
        <pc:spChg chg="mod">
          <ac:chgData name="Martin, Ian (DLSLtd,RAL,TEC)" userId="115fc887-d2f4-40cb-b8cf-b841e9c05e83" providerId="ADAL" clId="{CEBB1ABF-8215-4AB0-9415-7B940D399232}" dt="2020-12-10T15:21:35.979" v="8438" actId="20577"/>
          <ac:spMkLst>
            <pc:docMk/>
            <pc:sldMk cId="2425241910" sldId="346"/>
            <ac:spMk id="8" creationId="{9CD5D75C-CEB2-43E6-B1DD-D3116E475730}"/>
          </ac:spMkLst>
        </pc:spChg>
        <pc:spChg chg="mod">
          <ac:chgData name="Martin, Ian (DLSLtd,RAL,TEC)" userId="115fc887-d2f4-40cb-b8cf-b841e9c05e83" providerId="ADAL" clId="{CEBB1ABF-8215-4AB0-9415-7B940D399232}" dt="2020-12-09T16:47:26.145" v="6584" actId="20577"/>
          <ac:spMkLst>
            <pc:docMk/>
            <pc:sldMk cId="2425241910" sldId="346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CEBB1ABF-8215-4AB0-9415-7B940D399232}" dt="2020-12-10T15:00:22.577" v="8146" actId="20577"/>
          <ac:spMkLst>
            <pc:docMk/>
            <pc:sldMk cId="2425241910" sldId="346"/>
            <ac:spMk id="11" creationId="{8A88BA09-DD37-4AFB-A83D-C9DA3F696C20}"/>
          </ac:spMkLst>
        </pc:spChg>
        <pc:graphicFrameChg chg="add del mod modGraphic">
          <ac:chgData name="Martin, Ian (DLSLtd,RAL,TEC)" userId="115fc887-d2f4-40cb-b8cf-b841e9c05e83" providerId="ADAL" clId="{CEBB1ABF-8215-4AB0-9415-7B940D399232}" dt="2020-12-09T15:31:22.013" v="4893" actId="478"/>
          <ac:graphicFrameMkLst>
            <pc:docMk/>
            <pc:sldMk cId="2425241910" sldId="346"/>
            <ac:graphicFrameMk id="2" creationId="{FE54B2AE-1B09-4750-A05A-5EBB8E710FD3}"/>
          </ac:graphicFrameMkLst>
        </pc:graphicFrameChg>
        <pc:picChg chg="add mod">
          <ac:chgData name="Martin, Ian (DLSLtd,RAL,TEC)" userId="115fc887-d2f4-40cb-b8cf-b841e9c05e83" providerId="ADAL" clId="{CEBB1ABF-8215-4AB0-9415-7B940D399232}" dt="2020-12-10T15:00:11.075" v="8134" actId="1035"/>
          <ac:picMkLst>
            <pc:docMk/>
            <pc:sldMk cId="2425241910" sldId="346"/>
            <ac:picMk id="6" creationId="{F2960F50-7280-4DBB-8F78-EE838FBCD17A}"/>
          </ac:picMkLst>
        </pc:picChg>
        <pc:picChg chg="add">
          <ac:chgData name="Martin, Ian (DLSLtd,RAL,TEC)" userId="115fc887-d2f4-40cb-b8cf-b841e9c05e83" providerId="ADAL" clId="{CEBB1ABF-8215-4AB0-9415-7B940D399232}" dt="2020-12-10T15:00:06.144" v="8103"/>
          <ac:picMkLst>
            <pc:docMk/>
            <pc:sldMk cId="2425241910" sldId="346"/>
            <ac:picMk id="7" creationId="{2A2233F2-FE09-4B3F-AC11-A0BA9AC2479D}"/>
          </ac:picMkLst>
        </pc:picChg>
      </pc:sldChg>
      <pc:sldChg chg="addSp delSp modSp add del">
        <pc:chgData name="Martin, Ian (DLSLtd,RAL,TEC)" userId="115fc887-d2f4-40cb-b8cf-b841e9c05e83" providerId="ADAL" clId="{CEBB1ABF-8215-4AB0-9415-7B940D399232}" dt="2020-12-15T19:21:55.897" v="9314" actId="2696"/>
        <pc:sldMkLst>
          <pc:docMk/>
          <pc:sldMk cId="2918538257" sldId="347"/>
        </pc:sldMkLst>
        <pc:spChg chg="add mod">
          <ac:chgData name="Martin, Ian (DLSLtd,RAL,TEC)" userId="115fc887-d2f4-40cb-b8cf-b841e9c05e83" providerId="ADAL" clId="{CEBB1ABF-8215-4AB0-9415-7B940D399232}" dt="2020-12-08T12:52:51.300" v="4190" actId="1035"/>
          <ac:spMkLst>
            <pc:docMk/>
            <pc:sldMk cId="2918538257" sldId="347"/>
            <ac:spMk id="2" creationId="{AA04DF72-C1F1-494A-ABB1-23A46AF2E136}"/>
          </ac:spMkLst>
        </pc:spChg>
        <pc:spChg chg="add del mod">
          <ac:chgData name="Martin, Ian (DLSLtd,RAL,TEC)" userId="115fc887-d2f4-40cb-b8cf-b841e9c05e83" providerId="ADAL" clId="{CEBB1ABF-8215-4AB0-9415-7B940D399232}" dt="2020-12-08T12:50:46.812" v="4084" actId="478"/>
          <ac:spMkLst>
            <pc:docMk/>
            <pc:sldMk cId="2918538257" sldId="347"/>
            <ac:spMk id="6" creationId="{B2646E92-833E-4BE1-9BA8-CD273E029BFC}"/>
          </ac:spMkLst>
        </pc:spChg>
        <pc:spChg chg="add mod ord">
          <ac:chgData name="Martin, Ian (DLSLtd,RAL,TEC)" userId="115fc887-d2f4-40cb-b8cf-b841e9c05e83" providerId="ADAL" clId="{CEBB1ABF-8215-4AB0-9415-7B940D399232}" dt="2020-12-08T12:57:09.264" v="4356" actId="1076"/>
          <ac:spMkLst>
            <pc:docMk/>
            <pc:sldMk cId="2918538257" sldId="347"/>
            <ac:spMk id="7" creationId="{4F93D184-13C0-45DD-9328-ADC685646C73}"/>
          </ac:spMkLst>
        </pc:spChg>
        <pc:spChg chg="mod ord">
          <ac:chgData name="Martin, Ian (DLSLtd,RAL,TEC)" userId="115fc887-d2f4-40cb-b8cf-b841e9c05e83" providerId="ADAL" clId="{CEBB1ABF-8215-4AB0-9415-7B940D399232}" dt="2020-12-08T12:59:53.295" v="4403" actId="166"/>
          <ac:spMkLst>
            <pc:docMk/>
            <pc:sldMk cId="2918538257" sldId="347"/>
            <ac:spMk id="8" creationId="{9CD5D75C-CEB2-43E6-B1DD-D3116E475730}"/>
          </ac:spMkLst>
        </pc:spChg>
        <pc:spChg chg="mod">
          <ac:chgData name="Martin, Ian (DLSLtd,RAL,TEC)" userId="115fc887-d2f4-40cb-b8cf-b841e9c05e83" providerId="ADAL" clId="{CEBB1ABF-8215-4AB0-9415-7B940D399232}" dt="2020-12-09T16:49:34.643" v="6611" actId="20577"/>
          <ac:spMkLst>
            <pc:docMk/>
            <pc:sldMk cId="2918538257" sldId="347"/>
            <ac:spMk id="9" creationId="{C0DC771F-4A99-4ED4-9128-DECBF34B48AD}"/>
          </ac:spMkLst>
        </pc:spChg>
        <pc:spChg chg="add mod ord">
          <ac:chgData name="Martin, Ian (DLSLtd,RAL,TEC)" userId="115fc887-d2f4-40cb-b8cf-b841e9c05e83" providerId="ADAL" clId="{CEBB1ABF-8215-4AB0-9415-7B940D399232}" dt="2020-12-08T12:57:20.944" v="4357" actId="404"/>
          <ac:spMkLst>
            <pc:docMk/>
            <pc:sldMk cId="2918538257" sldId="347"/>
            <ac:spMk id="11" creationId="{3AA02A1F-3758-4207-94F3-5174DE4BFD44}"/>
          </ac:spMkLst>
        </pc:spChg>
        <pc:spChg chg="topLvl">
          <ac:chgData name="Martin, Ian (DLSLtd,RAL,TEC)" userId="115fc887-d2f4-40cb-b8cf-b841e9c05e83" providerId="ADAL" clId="{CEBB1ABF-8215-4AB0-9415-7B940D399232}" dt="2020-12-08T12:54:22.703" v="4224" actId="478"/>
          <ac:spMkLst>
            <pc:docMk/>
            <pc:sldMk cId="2918538257" sldId="347"/>
            <ac:spMk id="17" creationId="{1962DE6F-D2CF-44CF-8932-54A36D436804}"/>
          </ac:spMkLst>
        </pc:spChg>
        <pc:spChg chg="add mod">
          <ac:chgData name="Martin, Ian (DLSLtd,RAL,TEC)" userId="115fc887-d2f4-40cb-b8cf-b841e9c05e83" providerId="ADAL" clId="{CEBB1ABF-8215-4AB0-9415-7B940D399232}" dt="2020-12-08T12:55:54.609" v="4338" actId="1038"/>
          <ac:spMkLst>
            <pc:docMk/>
            <pc:sldMk cId="2918538257" sldId="347"/>
            <ac:spMk id="18" creationId="{264B88F7-C198-439E-B631-7F8D2A9A1B54}"/>
          </ac:spMkLst>
        </pc:spChg>
        <pc:spChg chg="add mod">
          <ac:chgData name="Martin, Ian (DLSLtd,RAL,TEC)" userId="115fc887-d2f4-40cb-b8cf-b841e9c05e83" providerId="ADAL" clId="{CEBB1ABF-8215-4AB0-9415-7B940D399232}" dt="2020-12-08T12:55:47.064" v="4333" actId="1035"/>
          <ac:spMkLst>
            <pc:docMk/>
            <pc:sldMk cId="2918538257" sldId="347"/>
            <ac:spMk id="19" creationId="{C8578A90-1C85-459C-A864-CBAD125F5AC0}"/>
          </ac:spMkLst>
        </pc:spChg>
        <pc:grpChg chg="add mod">
          <ac:chgData name="Martin, Ian (DLSLtd,RAL,TEC)" userId="115fc887-d2f4-40cb-b8cf-b841e9c05e83" providerId="ADAL" clId="{CEBB1ABF-8215-4AB0-9415-7B940D399232}" dt="2020-12-08T12:52:46.704" v="4180" actId="1036"/>
          <ac:grpSpMkLst>
            <pc:docMk/>
            <pc:sldMk cId="2918538257" sldId="347"/>
            <ac:grpSpMk id="12" creationId="{8EF2BEEB-CF17-4B3F-9C9E-ACF135B50500}"/>
          </ac:grpSpMkLst>
        </pc:grpChg>
        <pc:grpChg chg="add del mod">
          <ac:chgData name="Martin, Ian (DLSLtd,RAL,TEC)" userId="115fc887-d2f4-40cb-b8cf-b841e9c05e83" providerId="ADAL" clId="{CEBB1ABF-8215-4AB0-9415-7B940D399232}" dt="2020-12-08T12:54:22.703" v="4224" actId="478"/>
          <ac:grpSpMkLst>
            <pc:docMk/>
            <pc:sldMk cId="2918538257" sldId="347"/>
            <ac:grpSpMk id="15" creationId="{B0185A81-8735-43AB-AA20-6DF58844B100}"/>
          </ac:grpSpMkLst>
        </pc:grpChg>
        <pc:picChg chg="add mod modCrop">
          <ac:chgData name="Martin, Ian (DLSLtd,RAL,TEC)" userId="115fc887-d2f4-40cb-b8cf-b841e9c05e83" providerId="ADAL" clId="{CEBB1ABF-8215-4AB0-9415-7B940D399232}" dt="2020-12-08T17:04:45.880" v="4453" actId="1036"/>
          <ac:picMkLst>
            <pc:docMk/>
            <pc:sldMk cId="2918538257" sldId="347"/>
            <ac:picMk id="3" creationId="{E97E3DFB-30FE-441D-95B3-60B6CB4E02C8}"/>
          </ac:picMkLst>
        </pc:picChg>
        <pc:picChg chg="del topLvl">
          <ac:chgData name="Martin, Ian (DLSLtd,RAL,TEC)" userId="115fc887-d2f4-40cb-b8cf-b841e9c05e83" providerId="ADAL" clId="{CEBB1ABF-8215-4AB0-9415-7B940D399232}" dt="2020-12-08T12:54:22.703" v="4224" actId="478"/>
          <ac:picMkLst>
            <pc:docMk/>
            <pc:sldMk cId="2918538257" sldId="347"/>
            <ac:picMk id="16" creationId="{900CC8CD-60A1-47A5-BE43-F6D706B51DD1}"/>
          </ac:picMkLst>
        </pc:picChg>
      </pc:sldChg>
      <pc:sldChg chg="addSp delSp modSp add">
        <pc:chgData name="Martin, Ian (DLSLtd,RAL,TEC)" userId="115fc887-d2f4-40cb-b8cf-b841e9c05e83" providerId="ADAL" clId="{CEBB1ABF-8215-4AB0-9415-7B940D399232}" dt="2020-12-14T14:56:31.494" v="9143" actId="14100"/>
        <pc:sldMkLst>
          <pc:docMk/>
          <pc:sldMk cId="2566735945" sldId="348"/>
        </pc:sldMkLst>
        <pc:spChg chg="add mod">
          <ac:chgData name="Martin, Ian (DLSLtd,RAL,TEC)" userId="115fc887-d2f4-40cb-b8cf-b841e9c05e83" providerId="ADAL" clId="{CEBB1ABF-8215-4AB0-9415-7B940D399232}" dt="2020-12-14T14:54:20.197" v="9087" actId="1076"/>
          <ac:spMkLst>
            <pc:docMk/>
            <pc:sldMk cId="2566735945" sldId="348"/>
            <ac:spMk id="2" creationId="{D734D1CC-C05C-44B8-8EA9-E4FE3F4B82EB}"/>
          </ac:spMkLst>
        </pc:spChg>
        <pc:spChg chg="add mod">
          <ac:chgData name="Martin, Ian (DLSLtd,RAL,TEC)" userId="115fc887-d2f4-40cb-b8cf-b841e9c05e83" providerId="ADAL" clId="{CEBB1ABF-8215-4AB0-9415-7B940D399232}" dt="2020-12-14T14:36:29.248" v="9065" actId="20577"/>
          <ac:spMkLst>
            <pc:docMk/>
            <pc:sldMk cId="2566735945" sldId="348"/>
            <ac:spMk id="7" creationId="{6A554333-8741-4AF4-9F2F-7F9EAA36DD4C}"/>
          </ac:spMkLst>
        </pc:spChg>
        <pc:spChg chg="del mod">
          <ac:chgData name="Martin, Ian (DLSLtd,RAL,TEC)" userId="115fc887-d2f4-40cb-b8cf-b841e9c05e83" providerId="ADAL" clId="{CEBB1ABF-8215-4AB0-9415-7B940D399232}" dt="2020-12-08T16:54:47.154" v="4436" actId="478"/>
          <ac:spMkLst>
            <pc:docMk/>
            <pc:sldMk cId="2566735945" sldId="348"/>
            <ac:spMk id="8" creationId="{9CD5D75C-CEB2-43E6-B1DD-D3116E475730}"/>
          </ac:spMkLst>
        </pc:spChg>
        <pc:spChg chg="mod">
          <ac:chgData name="Martin, Ian (DLSLtd,RAL,TEC)" userId="115fc887-d2f4-40cb-b8cf-b841e9c05e83" providerId="ADAL" clId="{CEBB1ABF-8215-4AB0-9415-7B940D399232}" dt="2020-12-09T17:00:44.247" v="6883" actId="20577"/>
          <ac:spMkLst>
            <pc:docMk/>
            <pc:sldMk cId="2566735945" sldId="348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CEBB1ABF-8215-4AB0-9415-7B940D399232}" dt="2020-12-14T14:54:51.401" v="9111" actId="14100"/>
          <ac:spMkLst>
            <pc:docMk/>
            <pc:sldMk cId="2566735945" sldId="348"/>
            <ac:spMk id="13" creationId="{12191BEA-16DD-477C-8EE2-CDB50FFE69ED}"/>
          </ac:spMkLst>
        </pc:spChg>
        <pc:spChg chg="add mod">
          <ac:chgData name="Martin, Ian (DLSLtd,RAL,TEC)" userId="115fc887-d2f4-40cb-b8cf-b841e9c05e83" providerId="ADAL" clId="{CEBB1ABF-8215-4AB0-9415-7B940D399232}" dt="2020-12-14T14:56:16.272" v="9135" actId="20577"/>
          <ac:spMkLst>
            <pc:docMk/>
            <pc:sldMk cId="2566735945" sldId="348"/>
            <ac:spMk id="14" creationId="{9BC5D7D3-B6BD-452B-92CB-49E5BFFCFA9F}"/>
          </ac:spMkLst>
        </pc:spChg>
        <pc:picChg chg="add">
          <ac:chgData name="Martin, Ian (DLSLtd,RAL,TEC)" userId="115fc887-d2f4-40cb-b8cf-b841e9c05e83" providerId="ADAL" clId="{CEBB1ABF-8215-4AB0-9415-7B940D399232}" dt="2020-12-08T16:54:47.972" v="4437"/>
          <ac:picMkLst>
            <pc:docMk/>
            <pc:sldMk cId="2566735945" sldId="348"/>
            <ac:picMk id="6" creationId="{E4D0A099-95C6-4A8E-AC88-AE18FD364980}"/>
          </ac:picMkLst>
        </pc:picChg>
        <pc:picChg chg="add">
          <ac:chgData name="Martin, Ian (DLSLtd,RAL,TEC)" userId="115fc887-d2f4-40cb-b8cf-b841e9c05e83" providerId="ADAL" clId="{CEBB1ABF-8215-4AB0-9415-7B940D399232}" dt="2020-12-08T16:54:47.972" v="4437"/>
          <ac:picMkLst>
            <pc:docMk/>
            <pc:sldMk cId="2566735945" sldId="348"/>
            <ac:picMk id="11" creationId="{3C122CF3-D492-4C81-839C-8A32A9FB0BDD}"/>
          </ac:picMkLst>
        </pc:picChg>
        <pc:picChg chg="add">
          <ac:chgData name="Martin, Ian (DLSLtd,RAL,TEC)" userId="115fc887-d2f4-40cb-b8cf-b841e9c05e83" providerId="ADAL" clId="{CEBB1ABF-8215-4AB0-9415-7B940D399232}" dt="2020-12-08T16:54:47.972" v="4437"/>
          <ac:picMkLst>
            <pc:docMk/>
            <pc:sldMk cId="2566735945" sldId="348"/>
            <ac:picMk id="12" creationId="{3F15DEF6-6597-4A89-941D-9B193E734835}"/>
          </ac:picMkLst>
        </pc:picChg>
        <pc:cxnChg chg="add mod">
          <ac:chgData name="Martin, Ian (DLSLtd,RAL,TEC)" userId="115fc887-d2f4-40cb-b8cf-b841e9c05e83" providerId="ADAL" clId="{CEBB1ABF-8215-4AB0-9415-7B940D399232}" dt="2020-12-14T14:55:47.922" v="9126" actId="692"/>
          <ac:cxnSpMkLst>
            <pc:docMk/>
            <pc:sldMk cId="2566735945" sldId="348"/>
            <ac:cxnSpMk id="4" creationId="{52375EC5-A7E5-4416-8C9F-FD33758B2CEA}"/>
          </ac:cxnSpMkLst>
        </pc:cxnChg>
        <pc:cxnChg chg="add mod">
          <ac:chgData name="Martin, Ian (DLSLtd,RAL,TEC)" userId="115fc887-d2f4-40cb-b8cf-b841e9c05e83" providerId="ADAL" clId="{CEBB1ABF-8215-4AB0-9415-7B940D399232}" dt="2020-12-14T14:56:00.707" v="9129" actId="14100"/>
          <ac:cxnSpMkLst>
            <pc:docMk/>
            <pc:sldMk cId="2566735945" sldId="348"/>
            <ac:cxnSpMk id="16" creationId="{3FC939EC-F798-42A1-9D14-DF87C33A7C09}"/>
          </ac:cxnSpMkLst>
        </pc:cxnChg>
        <pc:cxnChg chg="add mod">
          <ac:chgData name="Martin, Ian (DLSLtd,RAL,TEC)" userId="115fc887-d2f4-40cb-b8cf-b841e9c05e83" providerId="ADAL" clId="{CEBB1ABF-8215-4AB0-9415-7B940D399232}" dt="2020-12-14T14:56:31.494" v="9143" actId="14100"/>
          <ac:cxnSpMkLst>
            <pc:docMk/>
            <pc:sldMk cId="2566735945" sldId="348"/>
            <ac:cxnSpMk id="18" creationId="{DBF7E29D-B57B-4DA6-8532-43B9B0D3277E}"/>
          </ac:cxnSpMkLst>
        </pc:cxnChg>
      </pc:sldChg>
      <pc:sldChg chg="addSp delSp modSp add">
        <pc:chgData name="Martin, Ian (DLSLtd,RAL,TEC)" userId="115fc887-d2f4-40cb-b8cf-b841e9c05e83" providerId="ADAL" clId="{CEBB1ABF-8215-4AB0-9415-7B940D399232}" dt="2020-12-09T17:01:36.021" v="6933" actId="20577"/>
        <pc:sldMkLst>
          <pc:docMk/>
          <pc:sldMk cId="3407146763" sldId="349"/>
        </pc:sldMkLst>
        <pc:spChg chg="del">
          <ac:chgData name="Martin, Ian (DLSLtd,RAL,TEC)" userId="115fc887-d2f4-40cb-b8cf-b841e9c05e83" providerId="ADAL" clId="{CEBB1ABF-8215-4AB0-9415-7B940D399232}" dt="2020-12-08T16:55:29.656" v="4439" actId="478"/>
          <ac:spMkLst>
            <pc:docMk/>
            <pc:sldMk cId="3407146763" sldId="349"/>
            <ac:spMk id="7" creationId="{6A554333-8741-4AF4-9F2F-7F9EAA36DD4C}"/>
          </ac:spMkLst>
        </pc:spChg>
        <pc:spChg chg="mod">
          <ac:chgData name="Martin, Ian (DLSLtd,RAL,TEC)" userId="115fc887-d2f4-40cb-b8cf-b841e9c05e83" providerId="ADAL" clId="{CEBB1ABF-8215-4AB0-9415-7B940D399232}" dt="2020-12-09T17:01:36.021" v="6933" actId="20577"/>
          <ac:spMkLst>
            <pc:docMk/>
            <pc:sldMk cId="3407146763" sldId="349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13" creationId="{B0CB8D22-3250-4132-B067-CBB25A7B2CDE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15" creationId="{9B9DAB1E-48C0-40C7-BFC8-C5E3A1298CB8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16" creationId="{A4B5BCFA-2D05-4FBB-AECE-4DAC32A3F102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17" creationId="{A3A59A88-6028-4D8E-944E-1659007A110F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18" creationId="{BD5C1766-6E3B-46BD-9AB1-7948929BE92E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19" creationId="{E51E3A37-F2EE-4861-B48F-B59CEB0E7110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30" creationId="{0C9FB2FC-670E-4D2C-9613-64EC72EC07B6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31" creationId="{5A45944A-CFE3-4EDF-A034-1D9CDBF326C7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32" creationId="{44561801-FC26-4A14-86FD-3C6FF64D2099}"/>
          </ac:spMkLst>
        </pc:spChg>
        <pc:spChg chg="add">
          <ac:chgData name="Martin, Ian (DLSLtd,RAL,TEC)" userId="115fc887-d2f4-40cb-b8cf-b841e9c05e83" providerId="ADAL" clId="{CEBB1ABF-8215-4AB0-9415-7B940D399232}" dt="2020-12-08T16:56:36.135" v="4446"/>
          <ac:spMkLst>
            <pc:docMk/>
            <pc:sldMk cId="3407146763" sldId="349"/>
            <ac:spMk id="33" creationId="{1B2049FE-74BE-4F83-9CCE-CAD011665E3E}"/>
          </ac:spMkLst>
        </pc:spChg>
        <pc:picChg chg="del">
          <ac:chgData name="Martin, Ian (DLSLtd,RAL,TEC)" userId="115fc887-d2f4-40cb-b8cf-b841e9c05e83" providerId="ADAL" clId="{CEBB1ABF-8215-4AB0-9415-7B940D399232}" dt="2020-12-08T16:55:29.656" v="4439" actId="478"/>
          <ac:picMkLst>
            <pc:docMk/>
            <pc:sldMk cId="3407146763" sldId="349"/>
            <ac:picMk id="6" creationId="{E4D0A099-95C6-4A8E-AC88-AE18FD364980}"/>
          </ac:picMkLst>
        </pc:picChg>
        <pc:picChg chg="del">
          <ac:chgData name="Martin, Ian (DLSLtd,RAL,TEC)" userId="115fc887-d2f4-40cb-b8cf-b841e9c05e83" providerId="ADAL" clId="{CEBB1ABF-8215-4AB0-9415-7B940D399232}" dt="2020-12-08T16:55:29.656" v="4439" actId="478"/>
          <ac:picMkLst>
            <pc:docMk/>
            <pc:sldMk cId="3407146763" sldId="349"/>
            <ac:picMk id="11" creationId="{3C122CF3-D492-4C81-839C-8A32A9FB0BDD}"/>
          </ac:picMkLst>
        </pc:picChg>
        <pc:picChg chg="del">
          <ac:chgData name="Martin, Ian (DLSLtd,RAL,TEC)" userId="115fc887-d2f4-40cb-b8cf-b841e9c05e83" providerId="ADAL" clId="{CEBB1ABF-8215-4AB0-9415-7B940D399232}" dt="2020-12-08T16:55:29.656" v="4439" actId="478"/>
          <ac:picMkLst>
            <pc:docMk/>
            <pc:sldMk cId="3407146763" sldId="349"/>
            <ac:picMk id="12" creationId="{3F15DEF6-6597-4A89-941D-9B193E734835}"/>
          </ac:picMkLst>
        </pc:picChg>
        <pc:picChg chg="add">
          <ac:chgData name="Martin, Ian (DLSLtd,RAL,TEC)" userId="115fc887-d2f4-40cb-b8cf-b841e9c05e83" providerId="ADAL" clId="{CEBB1ABF-8215-4AB0-9415-7B940D399232}" dt="2020-12-08T16:56:36.135" v="4446"/>
          <ac:picMkLst>
            <pc:docMk/>
            <pc:sldMk cId="3407146763" sldId="349"/>
            <ac:picMk id="14" creationId="{007FD4DF-ACEA-4FFA-9518-BA2E6BFBA2C7}"/>
          </ac:picMkLst>
        </pc:picChg>
        <pc:picChg chg="add">
          <ac:chgData name="Martin, Ian (DLSLtd,RAL,TEC)" userId="115fc887-d2f4-40cb-b8cf-b841e9c05e83" providerId="ADAL" clId="{CEBB1ABF-8215-4AB0-9415-7B940D399232}" dt="2020-12-08T16:56:36.135" v="4446"/>
          <ac:picMkLst>
            <pc:docMk/>
            <pc:sldMk cId="3407146763" sldId="349"/>
            <ac:picMk id="20" creationId="{9166A522-6EAA-4103-8180-C5D87018E8F8}"/>
          </ac:picMkLst>
        </pc:pic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1" creationId="{B1F113AC-0547-4156-B2E5-D044CA14083C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2" creationId="{93F03C48-3AC5-401F-878C-3C649117098E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3" creationId="{1C41B7B8-4016-4955-B6ED-13559C5F10EA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4" creationId="{11CA67F1-38EC-4AD7-9881-935EE8640CD9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5" creationId="{F47CF453-B3F8-434E-9552-A0A066982463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6" creationId="{6662A95B-3A85-43A2-B9FE-DEFA5C252FF3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7" creationId="{F8E6C442-5B27-49AF-93F1-790F729C126A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8" creationId="{8691E565-4C70-48F4-9C3C-B333ECD970FF}"/>
          </ac:cxnSpMkLst>
        </pc:cxnChg>
        <pc:cxnChg chg="add">
          <ac:chgData name="Martin, Ian (DLSLtd,RAL,TEC)" userId="115fc887-d2f4-40cb-b8cf-b841e9c05e83" providerId="ADAL" clId="{CEBB1ABF-8215-4AB0-9415-7B940D399232}" dt="2020-12-08T16:56:36.135" v="4446"/>
          <ac:cxnSpMkLst>
            <pc:docMk/>
            <pc:sldMk cId="3407146763" sldId="349"/>
            <ac:cxnSpMk id="29" creationId="{BC4CD8B3-F880-42A1-BF3C-D6B57456551C}"/>
          </ac:cxnSpMkLst>
        </pc:cxnChg>
      </pc:sldChg>
      <pc:sldChg chg="addSp delSp modSp add">
        <pc:chgData name="Martin, Ian (DLSLtd,RAL,TEC)" userId="115fc887-d2f4-40cb-b8cf-b841e9c05e83" providerId="ADAL" clId="{CEBB1ABF-8215-4AB0-9415-7B940D399232}" dt="2020-12-11T17:17:27.778" v="8591" actId="1037"/>
        <pc:sldMkLst>
          <pc:docMk/>
          <pc:sldMk cId="2320026462" sldId="350"/>
        </pc:sldMkLst>
        <pc:spChg chg="add del mod">
          <ac:chgData name="Martin, Ian (DLSLtd,RAL,TEC)" userId="115fc887-d2f4-40cb-b8cf-b841e9c05e83" providerId="ADAL" clId="{CEBB1ABF-8215-4AB0-9415-7B940D399232}" dt="2020-12-09T17:27:53.921" v="6939" actId="478"/>
          <ac:spMkLst>
            <pc:docMk/>
            <pc:sldMk cId="2320026462" sldId="350"/>
            <ac:spMk id="3" creationId="{A452D6E3-D3D3-4881-ABEE-A71510CFE592}"/>
          </ac:spMkLst>
        </pc:spChg>
        <pc:spChg chg="add mod ord">
          <ac:chgData name="Martin, Ian (DLSLtd,RAL,TEC)" userId="115fc887-d2f4-40cb-b8cf-b841e9c05e83" providerId="ADAL" clId="{CEBB1ABF-8215-4AB0-9415-7B940D399232}" dt="2020-12-10T11:29:29.030" v="7386" actId="5793"/>
          <ac:spMkLst>
            <pc:docMk/>
            <pc:sldMk cId="2320026462" sldId="350"/>
            <ac:spMk id="6" creationId="{FA59477E-8DD6-4282-A68D-99E4EE5E27CC}"/>
          </ac:spMkLst>
        </pc:spChg>
        <pc:spChg chg="mod">
          <ac:chgData name="Martin, Ian (DLSLtd,RAL,TEC)" userId="115fc887-d2f4-40cb-b8cf-b841e9c05e83" providerId="ADAL" clId="{CEBB1ABF-8215-4AB0-9415-7B940D399232}" dt="2020-12-11T13:48:45.636" v="8457" actId="20577"/>
          <ac:spMkLst>
            <pc:docMk/>
            <pc:sldMk cId="2320026462" sldId="350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09T17:30:04.785" v="6968"/>
          <ac:spMkLst>
            <pc:docMk/>
            <pc:sldMk cId="2320026462" sldId="350"/>
            <ac:spMk id="28" creationId="{7280C9A1-A962-4E38-97D4-89078070D359}"/>
          </ac:spMkLst>
        </pc:spChg>
        <pc:grpChg chg="add del mod">
          <ac:chgData name="Martin, Ian (DLSLtd,RAL,TEC)" userId="115fc887-d2f4-40cb-b8cf-b841e9c05e83" providerId="ADAL" clId="{CEBB1ABF-8215-4AB0-9415-7B940D399232}" dt="2020-12-08T17:13:24.690" v="4498" actId="478"/>
          <ac:grpSpMkLst>
            <pc:docMk/>
            <pc:sldMk cId="2320026462" sldId="350"/>
            <ac:grpSpMk id="16" creationId="{8667940A-4D54-4B51-9347-DBFB0877CF6D}"/>
          </ac:grpSpMkLst>
        </pc:grpChg>
        <pc:grpChg chg="add del mod">
          <ac:chgData name="Martin, Ian (DLSLtd,RAL,TEC)" userId="115fc887-d2f4-40cb-b8cf-b841e9c05e83" providerId="ADAL" clId="{CEBB1ABF-8215-4AB0-9415-7B940D399232}" dt="2020-12-08T17:13:05.272" v="4495"/>
          <ac:grpSpMkLst>
            <pc:docMk/>
            <pc:sldMk cId="2320026462" sldId="350"/>
            <ac:grpSpMk id="22" creationId="{C147BE5B-DE73-4AF5-A402-B9A0F829AAC6}"/>
          </ac:grpSpMkLst>
        </pc:grpChg>
        <pc:picChg chg="add mod modCrop">
          <ac:chgData name="Martin, Ian (DLSLtd,RAL,TEC)" userId="115fc887-d2f4-40cb-b8cf-b841e9c05e83" providerId="ADAL" clId="{CEBB1ABF-8215-4AB0-9415-7B940D399232}" dt="2020-12-08T17:13:35.649" v="4509" actId="1037"/>
          <ac:picMkLst>
            <pc:docMk/>
            <pc:sldMk cId="2320026462" sldId="350"/>
            <ac:picMk id="2" creationId="{942D0E54-9FCA-450A-9AD4-4C84CEF3F66C}"/>
          </ac:picMkLst>
        </pc:picChg>
        <pc:picChg chg="add mod ord">
          <ac:chgData name="Martin, Ian (DLSLtd,RAL,TEC)" userId="115fc887-d2f4-40cb-b8cf-b841e9c05e83" providerId="ADAL" clId="{CEBB1ABF-8215-4AB0-9415-7B940D399232}" dt="2020-12-11T17:17:27.778" v="8591" actId="1037"/>
          <ac:picMkLst>
            <pc:docMk/>
            <pc:sldMk cId="2320026462" sldId="350"/>
            <ac:picMk id="3" creationId="{7DB6C61A-ABA6-47B1-9ED2-90BBE5E81FDE}"/>
          </ac:picMkLst>
        </pc:picChg>
        <pc:picChg chg="add">
          <ac:chgData name="Martin, Ian (DLSLtd,RAL,TEC)" userId="115fc887-d2f4-40cb-b8cf-b841e9c05e83" providerId="ADAL" clId="{CEBB1ABF-8215-4AB0-9415-7B940D399232}" dt="2020-12-08T17:08:29.371" v="4460"/>
          <ac:picMkLst>
            <pc:docMk/>
            <pc:sldMk cId="2320026462" sldId="350"/>
            <ac:picMk id="7" creationId="{E2991A49-863B-49FF-9C83-CA7AA2EF9C90}"/>
          </ac:picMkLst>
        </pc:picChg>
        <pc:picChg chg="add del">
          <ac:chgData name="Martin, Ian (DLSLtd,RAL,TEC)" userId="115fc887-d2f4-40cb-b8cf-b841e9c05e83" providerId="ADAL" clId="{CEBB1ABF-8215-4AB0-9415-7B940D399232}" dt="2020-12-08T17:09:07.527" v="4462" actId="478"/>
          <ac:picMkLst>
            <pc:docMk/>
            <pc:sldMk cId="2320026462" sldId="350"/>
            <ac:picMk id="8" creationId="{A5D842D4-09E9-4611-B8A9-BEF0C998B55A}"/>
          </ac:picMkLst>
        </pc:picChg>
        <pc:picChg chg="add del">
          <ac:chgData name="Martin, Ian (DLSLtd,RAL,TEC)" userId="115fc887-d2f4-40cb-b8cf-b841e9c05e83" providerId="ADAL" clId="{CEBB1ABF-8215-4AB0-9415-7B940D399232}" dt="2020-12-08T17:09:06.007" v="4461" actId="478"/>
          <ac:picMkLst>
            <pc:docMk/>
            <pc:sldMk cId="2320026462" sldId="350"/>
            <ac:picMk id="11" creationId="{E7732188-AD5C-448E-9FC3-DF76142B3940}"/>
          </ac:picMkLst>
        </pc:picChg>
        <pc:picChg chg="add del">
          <ac:chgData name="Martin, Ian (DLSLtd,RAL,TEC)" userId="115fc887-d2f4-40cb-b8cf-b841e9c05e83" providerId="ADAL" clId="{CEBB1ABF-8215-4AB0-9415-7B940D399232}" dt="2020-12-08T17:11:27.064" v="4467" actId="478"/>
          <ac:picMkLst>
            <pc:docMk/>
            <pc:sldMk cId="2320026462" sldId="350"/>
            <ac:picMk id="12" creationId="{EFECA66C-25F7-47E0-B7F8-B15F23EC27CC}"/>
          </ac:picMkLst>
        </pc:picChg>
        <pc:picChg chg="add mod">
          <ac:chgData name="Martin, Ian (DLSLtd,RAL,TEC)" userId="115fc887-d2f4-40cb-b8cf-b841e9c05e83" providerId="ADAL" clId="{CEBB1ABF-8215-4AB0-9415-7B940D399232}" dt="2020-12-08T17:11:34.860" v="4469" actId="1076"/>
          <ac:picMkLst>
            <pc:docMk/>
            <pc:sldMk cId="2320026462" sldId="350"/>
            <ac:picMk id="13" creationId="{729CA0CA-C22A-4B23-803B-CD3F466E4193}"/>
          </ac:picMkLst>
        </pc:picChg>
        <pc:picChg chg="add del">
          <ac:chgData name="Martin, Ian (DLSLtd,RAL,TEC)" userId="115fc887-d2f4-40cb-b8cf-b841e9c05e83" providerId="ADAL" clId="{CEBB1ABF-8215-4AB0-9415-7B940D399232}" dt="2020-12-08T17:11:29.531" v="4468" actId="478"/>
          <ac:picMkLst>
            <pc:docMk/>
            <pc:sldMk cId="2320026462" sldId="350"/>
            <ac:picMk id="14" creationId="{815463FE-95BE-44BC-80EB-540A52189628}"/>
          </ac:picMkLst>
        </pc:picChg>
        <pc:picChg chg="add del mod">
          <ac:chgData name="Martin, Ian (DLSLtd,RAL,TEC)" userId="115fc887-d2f4-40cb-b8cf-b841e9c05e83" providerId="ADAL" clId="{CEBB1ABF-8215-4AB0-9415-7B940D399232}" dt="2020-12-11T17:16:16.209" v="8558" actId="478"/>
          <ac:picMkLst>
            <pc:docMk/>
            <pc:sldMk cId="2320026462" sldId="350"/>
            <ac:picMk id="15" creationId="{DDBDF8C8-929C-4D19-95CD-4782E37AD87D}"/>
          </ac:picMkLst>
        </pc:picChg>
      </pc:sldChg>
      <pc:sldChg chg="addSp modSp add">
        <pc:chgData name="Martin, Ian (DLSLtd,RAL,TEC)" userId="115fc887-d2f4-40cb-b8cf-b841e9c05e83" providerId="ADAL" clId="{CEBB1ABF-8215-4AB0-9415-7B940D399232}" dt="2020-12-15T19:22:40.907" v="9328" actId="20577"/>
        <pc:sldMkLst>
          <pc:docMk/>
          <pc:sldMk cId="2126605506" sldId="351"/>
        </pc:sldMkLst>
        <pc:spChg chg="mod">
          <ac:chgData name="Martin, Ian (DLSLtd,RAL,TEC)" userId="115fc887-d2f4-40cb-b8cf-b841e9c05e83" providerId="ADAL" clId="{CEBB1ABF-8215-4AB0-9415-7B940D399232}" dt="2020-12-15T19:22:40.907" v="9328" actId="20577"/>
          <ac:spMkLst>
            <pc:docMk/>
            <pc:sldMk cId="2126605506" sldId="351"/>
            <ac:spMk id="9" creationId="{C0DC771F-4A99-4ED4-9128-DECBF34B48AD}"/>
          </ac:spMkLst>
        </pc:spChg>
        <pc:graphicFrameChg chg="add">
          <ac:chgData name="Martin, Ian (DLSLtd,RAL,TEC)" userId="115fc887-d2f4-40cb-b8cf-b841e9c05e83" providerId="ADAL" clId="{CEBB1ABF-8215-4AB0-9415-7B940D399232}" dt="2020-12-08T17:03:33.197" v="4447"/>
          <ac:graphicFrameMkLst>
            <pc:docMk/>
            <pc:sldMk cId="2126605506" sldId="351"/>
            <ac:graphicFrameMk id="6" creationId="{A71F759D-EE3A-4011-A4D7-1C736CD0F2E7}"/>
          </ac:graphicFrameMkLst>
        </pc:graphicFrameChg>
      </pc:sldChg>
      <pc:sldChg chg="addSp modSp add ord">
        <pc:chgData name="Martin, Ian (DLSLtd,RAL,TEC)" userId="115fc887-d2f4-40cb-b8cf-b841e9c05e83" providerId="ADAL" clId="{CEBB1ABF-8215-4AB0-9415-7B940D399232}" dt="2020-12-09T17:26:52.551" v="6935" actId="20577"/>
        <pc:sldMkLst>
          <pc:docMk/>
          <pc:sldMk cId="357796800" sldId="352"/>
        </pc:sldMkLst>
        <pc:spChg chg="add mod">
          <ac:chgData name="Martin, Ian (DLSLtd,RAL,TEC)" userId="115fc887-d2f4-40cb-b8cf-b841e9c05e83" providerId="ADAL" clId="{CEBB1ABF-8215-4AB0-9415-7B940D399232}" dt="2020-12-09T17:26:52.551" v="6935" actId="20577"/>
          <ac:spMkLst>
            <pc:docMk/>
            <pc:sldMk cId="357796800" sldId="352"/>
            <ac:spMk id="6" creationId="{B1CC4C4C-AB58-44E1-A15F-D9D64D8B22A2}"/>
          </ac:spMkLst>
        </pc:spChg>
        <pc:spChg chg="mod">
          <ac:chgData name="Martin, Ian (DLSLtd,RAL,TEC)" userId="115fc887-d2f4-40cb-b8cf-b841e9c05e83" providerId="ADAL" clId="{CEBB1ABF-8215-4AB0-9415-7B940D399232}" dt="2020-12-09T17:00:52.948" v="6897" actId="20577"/>
          <ac:spMkLst>
            <pc:docMk/>
            <pc:sldMk cId="357796800" sldId="352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08T16:55:54.371" v="4443"/>
          <ac:spMkLst>
            <pc:docMk/>
            <pc:sldMk cId="357796800" sldId="352"/>
            <ac:spMk id="17" creationId="{544EF9FB-1922-403D-84D8-F38ED05E3418}"/>
          </ac:spMkLst>
        </pc:spChg>
        <pc:spChg chg="add">
          <ac:chgData name="Martin, Ian (DLSLtd,RAL,TEC)" userId="115fc887-d2f4-40cb-b8cf-b841e9c05e83" providerId="ADAL" clId="{CEBB1ABF-8215-4AB0-9415-7B940D399232}" dt="2020-12-08T16:55:54.371" v="4443"/>
          <ac:spMkLst>
            <pc:docMk/>
            <pc:sldMk cId="357796800" sldId="352"/>
            <ac:spMk id="18" creationId="{2E3C98F8-9C83-4D52-9F64-C0470EB93530}"/>
          </ac:spMkLst>
        </pc:spChg>
        <pc:picChg chg="add">
          <ac:chgData name="Martin, Ian (DLSLtd,RAL,TEC)" userId="115fc887-d2f4-40cb-b8cf-b841e9c05e83" providerId="ADAL" clId="{CEBB1ABF-8215-4AB0-9415-7B940D399232}" dt="2020-12-08T16:55:54.371" v="4443"/>
          <ac:picMkLst>
            <pc:docMk/>
            <pc:sldMk cId="357796800" sldId="352"/>
            <ac:picMk id="7" creationId="{08EDCE14-7896-4CBC-BB41-86B0CCEE5BB2}"/>
          </ac:picMkLst>
        </pc:picChg>
        <pc:picChg chg="add">
          <ac:chgData name="Martin, Ian (DLSLtd,RAL,TEC)" userId="115fc887-d2f4-40cb-b8cf-b841e9c05e83" providerId="ADAL" clId="{CEBB1ABF-8215-4AB0-9415-7B940D399232}" dt="2020-12-08T16:55:54.371" v="4443"/>
          <ac:picMkLst>
            <pc:docMk/>
            <pc:sldMk cId="357796800" sldId="352"/>
            <ac:picMk id="8" creationId="{B78EA573-BD15-4AE7-AD52-3621C7E977D7}"/>
          </ac:picMkLst>
        </pc:picChg>
        <pc:cxnChg chg="add">
          <ac:chgData name="Martin, Ian (DLSLtd,RAL,TEC)" userId="115fc887-d2f4-40cb-b8cf-b841e9c05e83" providerId="ADAL" clId="{CEBB1ABF-8215-4AB0-9415-7B940D399232}" dt="2020-12-08T16:55:54.371" v="4443"/>
          <ac:cxnSpMkLst>
            <pc:docMk/>
            <pc:sldMk cId="357796800" sldId="352"/>
            <ac:cxnSpMk id="11" creationId="{24A0C607-5B76-4FFD-998A-F81DE853EC1A}"/>
          </ac:cxnSpMkLst>
        </pc:cxnChg>
        <pc:cxnChg chg="add">
          <ac:chgData name="Martin, Ian (DLSLtd,RAL,TEC)" userId="115fc887-d2f4-40cb-b8cf-b841e9c05e83" providerId="ADAL" clId="{CEBB1ABF-8215-4AB0-9415-7B940D399232}" dt="2020-12-08T16:55:54.371" v="4443"/>
          <ac:cxnSpMkLst>
            <pc:docMk/>
            <pc:sldMk cId="357796800" sldId="352"/>
            <ac:cxnSpMk id="12" creationId="{931F9D6D-CEDD-4954-BB69-C0B39FC91FFE}"/>
          </ac:cxnSpMkLst>
        </pc:cxnChg>
        <pc:cxnChg chg="add">
          <ac:chgData name="Martin, Ian (DLSLtd,RAL,TEC)" userId="115fc887-d2f4-40cb-b8cf-b841e9c05e83" providerId="ADAL" clId="{CEBB1ABF-8215-4AB0-9415-7B940D399232}" dt="2020-12-08T16:55:54.371" v="4443"/>
          <ac:cxnSpMkLst>
            <pc:docMk/>
            <pc:sldMk cId="357796800" sldId="352"/>
            <ac:cxnSpMk id="13" creationId="{E5E13EB5-2058-4A96-93FA-7EB7311C1DC1}"/>
          </ac:cxnSpMkLst>
        </pc:cxnChg>
        <pc:cxnChg chg="add">
          <ac:chgData name="Martin, Ian (DLSLtd,RAL,TEC)" userId="115fc887-d2f4-40cb-b8cf-b841e9c05e83" providerId="ADAL" clId="{CEBB1ABF-8215-4AB0-9415-7B940D399232}" dt="2020-12-08T16:55:54.371" v="4443"/>
          <ac:cxnSpMkLst>
            <pc:docMk/>
            <pc:sldMk cId="357796800" sldId="352"/>
            <ac:cxnSpMk id="14" creationId="{178A12B2-8258-493F-9953-40A6BEFE7372}"/>
          </ac:cxnSpMkLst>
        </pc:cxnChg>
        <pc:cxnChg chg="add">
          <ac:chgData name="Martin, Ian (DLSLtd,RAL,TEC)" userId="115fc887-d2f4-40cb-b8cf-b841e9c05e83" providerId="ADAL" clId="{CEBB1ABF-8215-4AB0-9415-7B940D399232}" dt="2020-12-08T16:55:54.371" v="4443"/>
          <ac:cxnSpMkLst>
            <pc:docMk/>
            <pc:sldMk cId="357796800" sldId="352"/>
            <ac:cxnSpMk id="15" creationId="{55D9563A-7AE3-4725-AED3-1CD559A5F9B2}"/>
          </ac:cxnSpMkLst>
        </pc:cxnChg>
        <pc:cxnChg chg="add">
          <ac:chgData name="Martin, Ian (DLSLtd,RAL,TEC)" userId="115fc887-d2f4-40cb-b8cf-b841e9c05e83" providerId="ADAL" clId="{CEBB1ABF-8215-4AB0-9415-7B940D399232}" dt="2020-12-08T16:55:54.371" v="4443"/>
          <ac:cxnSpMkLst>
            <pc:docMk/>
            <pc:sldMk cId="357796800" sldId="352"/>
            <ac:cxnSpMk id="16" creationId="{A2FF2FB4-7F57-4CB7-8497-052B06946EF2}"/>
          </ac:cxnSpMkLst>
        </pc:cxnChg>
      </pc:sldChg>
      <pc:sldChg chg="addSp modSp add">
        <pc:chgData name="Martin, Ian (DLSLtd,RAL,TEC)" userId="115fc887-d2f4-40cb-b8cf-b841e9c05e83" providerId="ADAL" clId="{CEBB1ABF-8215-4AB0-9415-7B940D399232}" dt="2020-12-11T13:48:58.156" v="8469" actId="20577"/>
        <pc:sldMkLst>
          <pc:docMk/>
          <pc:sldMk cId="150602728" sldId="353"/>
        </pc:sldMkLst>
        <pc:spChg chg="add">
          <ac:chgData name="Martin, Ian (DLSLtd,RAL,TEC)" userId="115fc887-d2f4-40cb-b8cf-b841e9c05e83" providerId="ADAL" clId="{CEBB1ABF-8215-4AB0-9415-7B940D399232}" dt="2020-12-08T17:10:55.852" v="4466"/>
          <ac:spMkLst>
            <pc:docMk/>
            <pc:sldMk cId="150602728" sldId="353"/>
            <ac:spMk id="6" creationId="{FFA62FCE-F05E-4D71-906C-7C371566E7E2}"/>
          </ac:spMkLst>
        </pc:spChg>
        <pc:spChg chg="mod">
          <ac:chgData name="Martin, Ian (DLSLtd,RAL,TEC)" userId="115fc887-d2f4-40cb-b8cf-b841e9c05e83" providerId="ADAL" clId="{CEBB1ABF-8215-4AB0-9415-7B940D399232}" dt="2020-12-11T13:48:58.156" v="8469" actId="20577"/>
          <ac:spMkLst>
            <pc:docMk/>
            <pc:sldMk cId="150602728" sldId="353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08T17:10:55.852" v="4466"/>
          <ac:spMkLst>
            <pc:docMk/>
            <pc:sldMk cId="150602728" sldId="353"/>
            <ac:spMk id="19" creationId="{1FD8CDCC-195C-4A08-941F-96D8B865D34A}"/>
          </ac:spMkLst>
        </pc:spChg>
        <pc:grpChg chg="add">
          <ac:chgData name="Martin, Ian (DLSLtd,RAL,TEC)" userId="115fc887-d2f4-40cb-b8cf-b841e9c05e83" providerId="ADAL" clId="{CEBB1ABF-8215-4AB0-9415-7B940D399232}" dt="2020-12-08T17:10:55.852" v="4466"/>
          <ac:grpSpMkLst>
            <pc:docMk/>
            <pc:sldMk cId="150602728" sldId="353"/>
            <ac:grpSpMk id="11" creationId="{42B4E7FC-82FD-4CE9-B1F6-3F265810CA96}"/>
          </ac:grpSpMkLst>
        </pc:grpChg>
        <pc:graphicFrameChg chg="add">
          <ac:chgData name="Martin, Ian (DLSLtd,RAL,TEC)" userId="115fc887-d2f4-40cb-b8cf-b841e9c05e83" providerId="ADAL" clId="{CEBB1ABF-8215-4AB0-9415-7B940D399232}" dt="2020-12-08T17:10:55.852" v="4466"/>
          <ac:graphicFrameMkLst>
            <pc:docMk/>
            <pc:sldMk cId="150602728" sldId="353"/>
            <ac:graphicFrameMk id="8" creationId="{F5DF8A96-2933-4EB7-98AE-1C1098A35CD8}"/>
          </ac:graphicFrameMkLst>
        </pc:graphicFrameChg>
        <pc:picChg chg="add">
          <ac:chgData name="Martin, Ian (DLSLtd,RAL,TEC)" userId="115fc887-d2f4-40cb-b8cf-b841e9c05e83" providerId="ADAL" clId="{CEBB1ABF-8215-4AB0-9415-7B940D399232}" dt="2020-12-08T17:10:55.852" v="4466"/>
          <ac:picMkLst>
            <pc:docMk/>
            <pc:sldMk cId="150602728" sldId="353"/>
            <ac:picMk id="7" creationId="{33C3EB8C-A2C0-4050-9DA8-50CBB3DEC592}"/>
          </ac:picMkLst>
        </pc:picChg>
      </pc:sldChg>
      <pc:sldChg chg="addSp add del">
        <pc:chgData name="Martin, Ian (DLSLtd,RAL,TEC)" userId="115fc887-d2f4-40cb-b8cf-b841e9c05e83" providerId="ADAL" clId="{CEBB1ABF-8215-4AB0-9415-7B940D399232}" dt="2020-12-10T09:07:53.097" v="6995" actId="2696"/>
        <pc:sldMkLst>
          <pc:docMk/>
          <pc:sldMk cId="1826059628" sldId="354"/>
        </pc:sldMkLst>
        <pc:spChg chg="add">
          <ac:chgData name="Martin, Ian (DLSLtd,RAL,TEC)" userId="115fc887-d2f4-40cb-b8cf-b841e9c05e83" providerId="ADAL" clId="{CEBB1ABF-8215-4AB0-9415-7B940D399232}" dt="2020-12-09T17:43:51.610" v="6990"/>
          <ac:spMkLst>
            <pc:docMk/>
            <pc:sldMk cId="1826059628" sldId="354"/>
            <ac:spMk id="7" creationId="{26125771-7EC8-4C6C-9D9B-34D4A910691C}"/>
          </ac:spMkLst>
        </pc:spChg>
        <pc:spChg chg="add">
          <ac:chgData name="Martin, Ian (DLSLtd,RAL,TEC)" userId="115fc887-d2f4-40cb-b8cf-b841e9c05e83" providerId="ADAL" clId="{CEBB1ABF-8215-4AB0-9415-7B940D399232}" dt="2020-12-09T17:43:51.610" v="6990"/>
          <ac:spMkLst>
            <pc:docMk/>
            <pc:sldMk cId="1826059628" sldId="354"/>
            <ac:spMk id="8" creationId="{37C1D47B-DF86-4E3B-B9CB-AB42022493B0}"/>
          </ac:spMkLst>
        </pc:spChg>
        <pc:spChg chg="add">
          <ac:chgData name="Martin, Ian (DLSLtd,RAL,TEC)" userId="115fc887-d2f4-40cb-b8cf-b841e9c05e83" providerId="ADAL" clId="{CEBB1ABF-8215-4AB0-9415-7B940D399232}" dt="2020-12-09T17:43:51.610" v="6990"/>
          <ac:spMkLst>
            <pc:docMk/>
            <pc:sldMk cId="1826059628" sldId="354"/>
            <ac:spMk id="11" creationId="{000EF21F-7AA4-4B00-875F-E5BB12DCB1D3}"/>
          </ac:spMkLst>
        </pc:spChg>
        <pc:spChg chg="add">
          <ac:chgData name="Martin, Ian (DLSLtd,RAL,TEC)" userId="115fc887-d2f4-40cb-b8cf-b841e9c05e83" providerId="ADAL" clId="{CEBB1ABF-8215-4AB0-9415-7B940D399232}" dt="2020-12-09T17:43:51.610" v="6990"/>
          <ac:spMkLst>
            <pc:docMk/>
            <pc:sldMk cId="1826059628" sldId="354"/>
            <ac:spMk id="12" creationId="{99D01E40-3550-4A41-83D2-C6262E097813}"/>
          </ac:spMkLst>
        </pc:spChg>
        <pc:spChg chg="add">
          <ac:chgData name="Martin, Ian (DLSLtd,RAL,TEC)" userId="115fc887-d2f4-40cb-b8cf-b841e9c05e83" providerId="ADAL" clId="{CEBB1ABF-8215-4AB0-9415-7B940D399232}" dt="2020-12-09T17:43:51.610" v="6990"/>
          <ac:spMkLst>
            <pc:docMk/>
            <pc:sldMk cId="1826059628" sldId="354"/>
            <ac:spMk id="17" creationId="{E568A596-D1F9-471E-BBC7-AC83CC590089}"/>
          </ac:spMkLst>
        </pc:spChg>
        <pc:spChg chg="add">
          <ac:chgData name="Martin, Ian (DLSLtd,RAL,TEC)" userId="115fc887-d2f4-40cb-b8cf-b841e9c05e83" providerId="ADAL" clId="{CEBB1ABF-8215-4AB0-9415-7B940D399232}" dt="2020-12-09T17:43:51.610" v="6990"/>
          <ac:spMkLst>
            <pc:docMk/>
            <pc:sldMk cId="1826059628" sldId="354"/>
            <ac:spMk id="18" creationId="{38890DC1-6555-4312-952E-16030CF49B05}"/>
          </ac:spMkLst>
        </pc:spChg>
        <pc:picChg chg="add">
          <ac:chgData name="Martin, Ian (DLSLtd,RAL,TEC)" userId="115fc887-d2f4-40cb-b8cf-b841e9c05e83" providerId="ADAL" clId="{CEBB1ABF-8215-4AB0-9415-7B940D399232}" dt="2020-12-09T17:43:51.610" v="6990"/>
          <ac:picMkLst>
            <pc:docMk/>
            <pc:sldMk cId="1826059628" sldId="354"/>
            <ac:picMk id="6" creationId="{3F59C4E3-B070-4C05-B182-A24BBA944194}"/>
          </ac:picMkLst>
        </pc:picChg>
        <pc:picChg chg="add">
          <ac:chgData name="Martin, Ian (DLSLtd,RAL,TEC)" userId="115fc887-d2f4-40cb-b8cf-b841e9c05e83" providerId="ADAL" clId="{CEBB1ABF-8215-4AB0-9415-7B940D399232}" dt="2020-12-09T17:43:51.610" v="6990"/>
          <ac:picMkLst>
            <pc:docMk/>
            <pc:sldMk cId="1826059628" sldId="354"/>
            <ac:picMk id="13" creationId="{308E0DC1-1D77-443C-AE81-8DFA422E6FC9}"/>
          </ac:picMkLst>
        </pc:picChg>
        <pc:cxnChg chg="add">
          <ac:chgData name="Martin, Ian (DLSLtd,RAL,TEC)" userId="115fc887-d2f4-40cb-b8cf-b841e9c05e83" providerId="ADAL" clId="{CEBB1ABF-8215-4AB0-9415-7B940D399232}" dt="2020-12-09T17:43:51.610" v="6990"/>
          <ac:cxnSpMkLst>
            <pc:docMk/>
            <pc:sldMk cId="1826059628" sldId="354"/>
            <ac:cxnSpMk id="14" creationId="{117888B0-D6D0-4053-AED6-DFB59447E8E7}"/>
          </ac:cxnSpMkLst>
        </pc:cxnChg>
        <pc:cxnChg chg="add">
          <ac:chgData name="Martin, Ian (DLSLtd,RAL,TEC)" userId="115fc887-d2f4-40cb-b8cf-b841e9c05e83" providerId="ADAL" clId="{CEBB1ABF-8215-4AB0-9415-7B940D399232}" dt="2020-12-09T17:43:51.610" v="6990"/>
          <ac:cxnSpMkLst>
            <pc:docMk/>
            <pc:sldMk cId="1826059628" sldId="354"/>
            <ac:cxnSpMk id="15" creationId="{6D7BBDD3-D9F1-414C-8411-AC204E871BF1}"/>
          </ac:cxnSpMkLst>
        </pc:cxnChg>
        <pc:cxnChg chg="add">
          <ac:chgData name="Martin, Ian (DLSLtd,RAL,TEC)" userId="115fc887-d2f4-40cb-b8cf-b841e9c05e83" providerId="ADAL" clId="{CEBB1ABF-8215-4AB0-9415-7B940D399232}" dt="2020-12-09T17:43:51.610" v="6990"/>
          <ac:cxnSpMkLst>
            <pc:docMk/>
            <pc:sldMk cId="1826059628" sldId="354"/>
            <ac:cxnSpMk id="16" creationId="{C4909927-F5DB-4445-9312-944F87C72734}"/>
          </ac:cxnSpMkLst>
        </pc:cxnChg>
        <pc:cxnChg chg="add">
          <ac:chgData name="Martin, Ian (DLSLtd,RAL,TEC)" userId="115fc887-d2f4-40cb-b8cf-b841e9c05e83" providerId="ADAL" clId="{CEBB1ABF-8215-4AB0-9415-7B940D399232}" dt="2020-12-09T17:43:51.610" v="6990"/>
          <ac:cxnSpMkLst>
            <pc:docMk/>
            <pc:sldMk cId="1826059628" sldId="354"/>
            <ac:cxnSpMk id="19" creationId="{FE9C921E-56C0-4532-B720-9920645A84DD}"/>
          </ac:cxnSpMkLst>
        </pc:cxnChg>
        <pc:cxnChg chg="add">
          <ac:chgData name="Martin, Ian (DLSLtd,RAL,TEC)" userId="115fc887-d2f4-40cb-b8cf-b841e9c05e83" providerId="ADAL" clId="{CEBB1ABF-8215-4AB0-9415-7B940D399232}" dt="2020-12-09T17:43:51.610" v="6990"/>
          <ac:cxnSpMkLst>
            <pc:docMk/>
            <pc:sldMk cId="1826059628" sldId="354"/>
            <ac:cxnSpMk id="20" creationId="{922979BD-5477-4B06-B400-706FD4409D68}"/>
          </ac:cxnSpMkLst>
        </pc:cxnChg>
        <pc:cxnChg chg="add">
          <ac:chgData name="Martin, Ian (DLSLtd,RAL,TEC)" userId="115fc887-d2f4-40cb-b8cf-b841e9c05e83" providerId="ADAL" clId="{CEBB1ABF-8215-4AB0-9415-7B940D399232}" dt="2020-12-09T17:43:51.610" v="6990"/>
          <ac:cxnSpMkLst>
            <pc:docMk/>
            <pc:sldMk cId="1826059628" sldId="354"/>
            <ac:cxnSpMk id="21" creationId="{7695E79A-097E-44F2-9C84-7D05F26B5CB7}"/>
          </ac:cxnSpMkLst>
        </pc:cxnChg>
        <pc:cxnChg chg="add">
          <ac:chgData name="Martin, Ian (DLSLtd,RAL,TEC)" userId="115fc887-d2f4-40cb-b8cf-b841e9c05e83" providerId="ADAL" clId="{CEBB1ABF-8215-4AB0-9415-7B940D399232}" dt="2020-12-09T17:43:51.610" v="6990"/>
          <ac:cxnSpMkLst>
            <pc:docMk/>
            <pc:sldMk cId="1826059628" sldId="354"/>
            <ac:cxnSpMk id="22" creationId="{9B69C379-E3B2-4A6D-A9BD-12E106E23E9B}"/>
          </ac:cxnSpMkLst>
        </pc:cxnChg>
      </pc:sldChg>
      <pc:sldChg chg="add del">
        <pc:chgData name="Martin, Ian (DLSLtd,RAL,TEC)" userId="115fc887-d2f4-40cb-b8cf-b841e9c05e83" providerId="ADAL" clId="{CEBB1ABF-8215-4AB0-9415-7B940D399232}" dt="2020-12-09T17:30:49.098" v="6970" actId="2696"/>
        <pc:sldMkLst>
          <pc:docMk/>
          <pc:sldMk cId="1979261996" sldId="354"/>
        </pc:sldMkLst>
      </pc:sldChg>
      <pc:sldChg chg="modSp add">
        <pc:chgData name="Martin, Ian (DLSLtd,RAL,TEC)" userId="115fc887-d2f4-40cb-b8cf-b841e9c05e83" providerId="ADAL" clId="{CEBB1ABF-8215-4AB0-9415-7B940D399232}" dt="2020-12-10T09:08:23.621" v="7011" actId="20577"/>
        <pc:sldMkLst>
          <pc:docMk/>
          <pc:sldMk cId="2618879599" sldId="354"/>
        </pc:sldMkLst>
        <pc:spChg chg="mod">
          <ac:chgData name="Martin, Ian (DLSLtd,RAL,TEC)" userId="115fc887-d2f4-40cb-b8cf-b841e9c05e83" providerId="ADAL" clId="{CEBB1ABF-8215-4AB0-9415-7B940D399232}" dt="2020-12-10T09:08:23.621" v="7011" actId="20577"/>
          <ac:spMkLst>
            <pc:docMk/>
            <pc:sldMk cId="2618879599" sldId="354"/>
            <ac:spMk id="9" creationId="{C0DC771F-4A99-4ED4-9128-DECBF34B48AD}"/>
          </ac:spMkLst>
        </pc:spChg>
      </pc:sldChg>
      <pc:sldChg chg="add del">
        <pc:chgData name="Martin, Ian (DLSLtd,RAL,TEC)" userId="115fc887-d2f4-40cb-b8cf-b841e9c05e83" providerId="ADAL" clId="{CEBB1ABF-8215-4AB0-9415-7B940D399232}" dt="2020-12-09T17:30:49.098" v="6969" actId="2696"/>
        <pc:sldMkLst>
          <pc:docMk/>
          <pc:sldMk cId="330035788" sldId="355"/>
        </pc:sldMkLst>
      </pc:sldChg>
      <pc:sldChg chg="addSp add del">
        <pc:chgData name="Martin, Ian (DLSLtd,RAL,TEC)" userId="115fc887-d2f4-40cb-b8cf-b841e9c05e83" providerId="ADAL" clId="{CEBB1ABF-8215-4AB0-9415-7B940D399232}" dt="2020-12-10T09:07:53.113" v="6996" actId="2696"/>
        <pc:sldMkLst>
          <pc:docMk/>
          <pc:sldMk cId="1329824451" sldId="355"/>
        </pc:sldMkLst>
        <pc:spChg chg="add">
          <ac:chgData name="Martin, Ian (DLSLtd,RAL,TEC)" userId="115fc887-d2f4-40cb-b8cf-b841e9c05e83" providerId="ADAL" clId="{CEBB1ABF-8215-4AB0-9415-7B940D399232}" dt="2020-12-09T17:44:17.302" v="6991"/>
          <ac:spMkLst>
            <pc:docMk/>
            <pc:sldMk cId="1329824451" sldId="355"/>
            <ac:spMk id="6" creationId="{1F8053DF-51CB-4E3F-95CA-009C5FA5660F}"/>
          </ac:spMkLst>
        </pc:spChg>
        <pc:spChg chg="add">
          <ac:chgData name="Martin, Ian (DLSLtd,RAL,TEC)" userId="115fc887-d2f4-40cb-b8cf-b841e9c05e83" providerId="ADAL" clId="{CEBB1ABF-8215-4AB0-9415-7B940D399232}" dt="2020-12-09T17:44:17.302" v="6991"/>
          <ac:spMkLst>
            <pc:docMk/>
            <pc:sldMk cId="1329824451" sldId="355"/>
            <ac:spMk id="8" creationId="{B9389F22-0389-42E9-BD3B-692972DBC1F7}"/>
          </ac:spMkLst>
        </pc:spChg>
        <pc:spChg chg="add">
          <ac:chgData name="Martin, Ian (DLSLtd,RAL,TEC)" userId="115fc887-d2f4-40cb-b8cf-b841e9c05e83" providerId="ADAL" clId="{CEBB1ABF-8215-4AB0-9415-7B940D399232}" dt="2020-12-09T17:44:17.302" v="6991"/>
          <ac:spMkLst>
            <pc:docMk/>
            <pc:sldMk cId="1329824451" sldId="355"/>
            <ac:spMk id="11" creationId="{A84A571D-ACEA-46D2-B59A-4D01103D9357}"/>
          </ac:spMkLst>
        </pc:spChg>
        <pc:picChg chg="add">
          <ac:chgData name="Martin, Ian (DLSLtd,RAL,TEC)" userId="115fc887-d2f4-40cb-b8cf-b841e9c05e83" providerId="ADAL" clId="{CEBB1ABF-8215-4AB0-9415-7B940D399232}" dt="2020-12-09T17:44:17.302" v="6991"/>
          <ac:picMkLst>
            <pc:docMk/>
            <pc:sldMk cId="1329824451" sldId="355"/>
            <ac:picMk id="7" creationId="{D11D0C37-34DD-4114-85EF-2EBB80A9CCCD}"/>
          </ac:picMkLst>
        </pc:picChg>
        <pc:picChg chg="add">
          <ac:chgData name="Martin, Ian (DLSLtd,RAL,TEC)" userId="115fc887-d2f4-40cb-b8cf-b841e9c05e83" providerId="ADAL" clId="{CEBB1ABF-8215-4AB0-9415-7B940D399232}" dt="2020-12-09T17:44:17.302" v="6991"/>
          <ac:picMkLst>
            <pc:docMk/>
            <pc:sldMk cId="1329824451" sldId="355"/>
            <ac:picMk id="13" creationId="{F8063BE1-619C-4947-943C-8F7EB5096AB9}"/>
          </ac:picMkLst>
        </pc:picChg>
        <pc:cxnChg chg="add">
          <ac:chgData name="Martin, Ian (DLSLtd,RAL,TEC)" userId="115fc887-d2f4-40cb-b8cf-b841e9c05e83" providerId="ADAL" clId="{CEBB1ABF-8215-4AB0-9415-7B940D399232}" dt="2020-12-09T17:44:17.302" v="6991"/>
          <ac:cxnSpMkLst>
            <pc:docMk/>
            <pc:sldMk cId="1329824451" sldId="355"/>
            <ac:cxnSpMk id="12" creationId="{3C6356D0-6E84-4FA4-9C75-989235B26808}"/>
          </ac:cxnSpMkLst>
        </pc:cxnChg>
      </pc:sldChg>
      <pc:sldChg chg="modSp add">
        <pc:chgData name="Martin, Ian (DLSLtd,RAL,TEC)" userId="115fc887-d2f4-40cb-b8cf-b841e9c05e83" providerId="ADAL" clId="{CEBB1ABF-8215-4AB0-9415-7B940D399232}" dt="2020-12-10T09:08:33.681" v="7023" actId="20577"/>
        <pc:sldMkLst>
          <pc:docMk/>
          <pc:sldMk cId="1451631333" sldId="355"/>
        </pc:sldMkLst>
        <pc:spChg chg="mod">
          <ac:chgData name="Martin, Ian (DLSLtd,RAL,TEC)" userId="115fc887-d2f4-40cb-b8cf-b841e9c05e83" providerId="ADAL" clId="{CEBB1ABF-8215-4AB0-9415-7B940D399232}" dt="2020-12-10T09:08:33.681" v="7023" actId="20577"/>
          <ac:spMkLst>
            <pc:docMk/>
            <pc:sldMk cId="1451631333" sldId="355"/>
            <ac:spMk id="9" creationId="{C0DC771F-4A99-4ED4-9128-DECBF34B48AD}"/>
          </ac:spMkLst>
        </pc:spChg>
      </pc:sldChg>
      <pc:sldChg chg="addSp modSp add">
        <pc:chgData name="Martin, Ian (DLSLtd,RAL,TEC)" userId="115fc887-d2f4-40cb-b8cf-b841e9c05e83" providerId="ADAL" clId="{CEBB1ABF-8215-4AB0-9415-7B940D399232}" dt="2020-12-11T13:49:33.952" v="8497" actId="20577"/>
        <pc:sldMkLst>
          <pc:docMk/>
          <pc:sldMk cId="3998921410" sldId="356"/>
        </pc:sldMkLst>
        <pc:spChg chg="add">
          <ac:chgData name="Martin, Ian (DLSLtd,RAL,TEC)" userId="115fc887-d2f4-40cb-b8cf-b841e9c05e83" providerId="ADAL" clId="{CEBB1ABF-8215-4AB0-9415-7B940D399232}" dt="2020-12-08T17:06:19.888" v="4454"/>
          <ac:spMkLst>
            <pc:docMk/>
            <pc:sldMk cId="3998921410" sldId="356"/>
            <ac:spMk id="6" creationId="{C9B37A9A-1B44-4940-8B6D-5071A54BBA6E}"/>
          </ac:spMkLst>
        </pc:spChg>
        <pc:spChg chg="add">
          <ac:chgData name="Martin, Ian (DLSLtd,RAL,TEC)" userId="115fc887-d2f4-40cb-b8cf-b841e9c05e83" providerId="ADAL" clId="{CEBB1ABF-8215-4AB0-9415-7B940D399232}" dt="2020-12-08T17:06:19.888" v="4454"/>
          <ac:spMkLst>
            <pc:docMk/>
            <pc:sldMk cId="3998921410" sldId="356"/>
            <ac:spMk id="8" creationId="{BF6C38C0-B51E-492F-849C-A3FC1BBF548D}"/>
          </ac:spMkLst>
        </pc:spChg>
        <pc:spChg chg="mod">
          <ac:chgData name="Martin, Ian (DLSLtd,RAL,TEC)" userId="115fc887-d2f4-40cb-b8cf-b841e9c05e83" providerId="ADAL" clId="{CEBB1ABF-8215-4AB0-9415-7B940D399232}" dt="2020-12-11T13:49:33.952" v="8497" actId="20577"/>
          <ac:spMkLst>
            <pc:docMk/>
            <pc:sldMk cId="3998921410" sldId="356"/>
            <ac:spMk id="9" creationId="{C0DC771F-4A99-4ED4-9128-DECBF34B48AD}"/>
          </ac:spMkLst>
        </pc:spChg>
        <pc:grpChg chg="add">
          <ac:chgData name="Martin, Ian (DLSLtd,RAL,TEC)" userId="115fc887-d2f4-40cb-b8cf-b841e9c05e83" providerId="ADAL" clId="{CEBB1ABF-8215-4AB0-9415-7B940D399232}" dt="2020-12-08T17:06:19.888" v="4454"/>
          <ac:grpSpMkLst>
            <pc:docMk/>
            <pc:sldMk cId="3998921410" sldId="356"/>
            <ac:grpSpMk id="11" creationId="{B25052BA-4E33-45EE-A25E-591FE655E0B7}"/>
          </ac:grpSpMkLst>
        </pc:grpChg>
        <pc:picChg chg="add">
          <ac:chgData name="Martin, Ian (DLSLtd,RAL,TEC)" userId="115fc887-d2f4-40cb-b8cf-b841e9c05e83" providerId="ADAL" clId="{CEBB1ABF-8215-4AB0-9415-7B940D399232}" dt="2020-12-08T17:06:19.888" v="4454"/>
          <ac:picMkLst>
            <pc:docMk/>
            <pc:sldMk cId="3998921410" sldId="356"/>
            <ac:picMk id="7" creationId="{EF1D911A-8585-43A0-8D03-55C5EB38E468}"/>
          </ac:picMkLst>
        </pc:picChg>
        <pc:picChg chg="add">
          <ac:chgData name="Martin, Ian (DLSLtd,RAL,TEC)" userId="115fc887-d2f4-40cb-b8cf-b841e9c05e83" providerId="ADAL" clId="{CEBB1ABF-8215-4AB0-9415-7B940D399232}" dt="2020-12-08T17:06:35.635" v="4455"/>
          <ac:picMkLst>
            <pc:docMk/>
            <pc:sldMk cId="3998921410" sldId="356"/>
            <ac:picMk id="20" creationId="{CC6D233C-B239-4E12-91EC-B591E344E61C}"/>
          </ac:picMkLst>
        </pc:picChg>
      </pc:sldChg>
      <pc:sldChg chg="addSp delSp modSp add">
        <pc:chgData name="Martin, Ian (DLSLtd,RAL,TEC)" userId="115fc887-d2f4-40cb-b8cf-b841e9c05e83" providerId="ADAL" clId="{CEBB1ABF-8215-4AB0-9415-7B940D399232}" dt="2020-12-11T13:49:54.017" v="8516" actId="20577"/>
        <pc:sldMkLst>
          <pc:docMk/>
          <pc:sldMk cId="543422056" sldId="357"/>
        </pc:sldMkLst>
        <pc:spChg chg="mod">
          <ac:chgData name="Martin, Ian (DLSLtd,RAL,TEC)" userId="115fc887-d2f4-40cb-b8cf-b841e9c05e83" providerId="ADAL" clId="{CEBB1ABF-8215-4AB0-9415-7B940D399232}" dt="2020-12-11T13:49:54.017" v="8516" actId="20577"/>
          <ac:spMkLst>
            <pc:docMk/>
            <pc:sldMk cId="543422056" sldId="357"/>
            <ac:spMk id="9" creationId="{C0DC771F-4A99-4ED4-9128-DECBF34B48AD}"/>
          </ac:spMkLst>
        </pc:spChg>
        <pc:graphicFrameChg chg="add">
          <ac:chgData name="Martin, Ian (DLSLtd,RAL,TEC)" userId="115fc887-d2f4-40cb-b8cf-b841e9c05e83" providerId="ADAL" clId="{CEBB1ABF-8215-4AB0-9415-7B940D399232}" dt="2020-12-08T17:06:52.509" v="4456"/>
          <ac:graphicFrameMkLst>
            <pc:docMk/>
            <pc:sldMk cId="543422056" sldId="357"/>
            <ac:graphicFrameMk id="6" creationId="{7BE089B5-8AB9-4A4D-AF4B-8069639067E8}"/>
          </ac:graphicFrameMkLst>
        </pc:graphicFrameChg>
        <pc:graphicFrameChg chg="add del">
          <ac:chgData name="Martin, Ian (DLSLtd,RAL,TEC)" userId="115fc887-d2f4-40cb-b8cf-b841e9c05e83" providerId="ADAL" clId="{CEBB1ABF-8215-4AB0-9415-7B940D399232}" dt="2020-12-08T17:07:21.345" v="4458"/>
          <ac:graphicFrameMkLst>
            <pc:docMk/>
            <pc:sldMk cId="543422056" sldId="357"/>
            <ac:graphicFrameMk id="7" creationId="{1F9EE8C6-BC27-4072-B482-1D747DFFDBB7}"/>
          </ac:graphicFrameMkLst>
        </pc:graphicFrameChg>
      </pc:sldChg>
      <pc:sldChg chg="modSp add">
        <pc:chgData name="Martin, Ian (DLSLtd,RAL,TEC)" userId="115fc887-d2f4-40cb-b8cf-b841e9c05e83" providerId="ADAL" clId="{CEBB1ABF-8215-4AB0-9415-7B940D399232}" dt="2020-12-10T09:08:42.773" v="7035" actId="20577"/>
        <pc:sldMkLst>
          <pc:docMk/>
          <pc:sldMk cId="2123891788" sldId="358"/>
        </pc:sldMkLst>
        <pc:spChg chg="mod">
          <ac:chgData name="Martin, Ian (DLSLtd,RAL,TEC)" userId="115fc887-d2f4-40cb-b8cf-b841e9c05e83" providerId="ADAL" clId="{CEBB1ABF-8215-4AB0-9415-7B940D399232}" dt="2020-12-10T09:08:42.773" v="7035" actId="20577"/>
          <ac:spMkLst>
            <pc:docMk/>
            <pc:sldMk cId="2123891788" sldId="358"/>
            <ac:spMk id="9" creationId="{C0DC771F-4A99-4ED4-9128-DECBF34B48AD}"/>
          </ac:spMkLst>
        </pc:spChg>
      </pc:sldChg>
      <pc:sldChg chg="addSp add del">
        <pc:chgData name="Martin, Ian (DLSLtd,RAL,TEC)" userId="115fc887-d2f4-40cb-b8cf-b841e9c05e83" providerId="ADAL" clId="{CEBB1ABF-8215-4AB0-9415-7B940D399232}" dt="2020-12-10T09:07:53.144" v="6997" actId="2696"/>
        <pc:sldMkLst>
          <pc:docMk/>
          <pc:sldMk cId="3410558498" sldId="358"/>
        </pc:sldMkLst>
        <pc:spChg chg="add">
          <ac:chgData name="Martin, Ian (DLSLtd,RAL,TEC)" userId="115fc887-d2f4-40cb-b8cf-b841e9c05e83" providerId="ADAL" clId="{CEBB1ABF-8215-4AB0-9415-7B940D399232}" dt="2020-12-09T17:44:51.444" v="6992"/>
          <ac:spMkLst>
            <pc:docMk/>
            <pc:sldMk cId="3410558498" sldId="358"/>
            <ac:spMk id="6" creationId="{15D8F05B-79DB-4D9D-830A-4F2BE2FF03E9}"/>
          </ac:spMkLst>
        </pc:spChg>
        <pc:spChg chg="add">
          <ac:chgData name="Martin, Ian (DLSLtd,RAL,TEC)" userId="115fc887-d2f4-40cb-b8cf-b841e9c05e83" providerId="ADAL" clId="{CEBB1ABF-8215-4AB0-9415-7B940D399232}" dt="2020-12-09T17:44:51.444" v="6992"/>
          <ac:spMkLst>
            <pc:docMk/>
            <pc:sldMk cId="3410558498" sldId="358"/>
            <ac:spMk id="8" creationId="{7406B80A-E405-466A-984B-3D61B8F10532}"/>
          </ac:spMkLst>
        </pc:spChg>
        <pc:spChg chg="add">
          <ac:chgData name="Martin, Ian (DLSLtd,RAL,TEC)" userId="115fc887-d2f4-40cb-b8cf-b841e9c05e83" providerId="ADAL" clId="{CEBB1ABF-8215-4AB0-9415-7B940D399232}" dt="2020-12-09T17:44:51.444" v="6992"/>
          <ac:spMkLst>
            <pc:docMk/>
            <pc:sldMk cId="3410558498" sldId="358"/>
            <ac:spMk id="11" creationId="{F74E232C-274A-42E9-B3D3-9E38D2633932}"/>
          </ac:spMkLst>
        </pc:spChg>
        <pc:spChg chg="add">
          <ac:chgData name="Martin, Ian (DLSLtd,RAL,TEC)" userId="115fc887-d2f4-40cb-b8cf-b841e9c05e83" providerId="ADAL" clId="{CEBB1ABF-8215-4AB0-9415-7B940D399232}" dt="2020-12-09T17:44:51.444" v="6992"/>
          <ac:spMkLst>
            <pc:docMk/>
            <pc:sldMk cId="3410558498" sldId="358"/>
            <ac:spMk id="14" creationId="{54D8E004-7247-461C-A4CD-7FB510D21976}"/>
          </ac:spMkLst>
        </pc:spChg>
        <pc:picChg chg="add">
          <ac:chgData name="Martin, Ian (DLSLtd,RAL,TEC)" userId="115fc887-d2f4-40cb-b8cf-b841e9c05e83" providerId="ADAL" clId="{CEBB1ABF-8215-4AB0-9415-7B940D399232}" dt="2020-12-09T17:44:51.444" v="6992"/>
          <ac:picMkLst>
            <pc:docMk/>
            <pc:sldMk cId="3410558498" sldId="358"/>
            <ac:picMk id="7" creationId="{9BA30010-C171-4EA9-B153-BC616D45F3F6}"/>
          </ac:picMkLst>
        </pc:picChg>
        <pc:picChg chg="add">
          <ac:chgData name="Martin, Ian (DLSLtd,RAL,TEC)" userId="115fc887-d2f4-40cb-b8cf-b841e9c05e83" providerId="ADAL" clId="{CEBB1ABF-8215-4AB0-9415-7B940D399232}" dt="2020-12-09T17:44:51.444" v="6992"/>
          <ac:picMkLst>
            <pc:docMk/>
            <pc:sldMk cId="3410558498" sldId="358"/>
            <ac:picMk id="13" creationId="{59883BBA-7819-4A99-A6D4-4469208B716C}"/>
          </ac:picMkLst>
        </pc:picChg>
        <pc:cxnChg chg="add">
          <ac:chgData name="Martin, Ian (DLSLtd,RAL,TEC)" userId="115fc887-d2f4-40cb-b8cf-b841e9c05e83" providerId="ADAL" clId="{CEBB1ABF-8215-4AB0-9415-7B940D399232}" dt="2020-12-09T17:44:51.444" v="6992"/>
          <ac:cxnSpMkLst>
            <pc:docMk/>
            <pc:sldMk cId="3410558498" sldId="358"/>
            <ac:cxnSpMk id="12" creationId="{AD8DCDB6-63A0-4DD4-B57A-4DB97376421D}"/>
          </ac:cxnSpMkLst>
        </pc:cxnChg>
      </pc:sldChg>
      <pc:sldChg chg="addSp modSp add">
        <pc:chgData name="Martin, Ian (DLSLtd,RAL,TEC)" userId="115fc887-d2f4-40cb-b8cf-b841e9c05e83" providerId="ADAL" clId="{CEBB1ABF-8215-4AB0-9415-7B940D399232}" dt="2020-12-15T21:02:13.122" v="9414" actId="20577"/>
        <pc:sldMkLst>
          <pc:docMk/>
          <pc:sldMk cId="3932139393" sldId="359"/>
        </pc:sldMkLst>
        <pc:spChg chg="add">
          <ac:chgData name="Martin, Ian (DLSLtd,RAL,TEC)" userId="115fc887-d2f4-40cb-b8cf-b841e9c05e83" providerId="ADAL" clId="{CEBB1ABF-8215-4AB0-9415-7B940D399232}" dt="2020-12-09T16:17:03.763" v="5823"/>
          <ac:spMkLst>
            <pc:docMk/>
            <pc:sldMk cId="3932139393" sldId="359"/>
            <ac:spMk id="6" creationId="{83E164EB-5F54-48E3-B1B0-09E99BC7F9E9}"/>
          </ac:spMkLst>
        </pc:spChg>
        <pc:spChg chg="mod">
          <ac:chgData name="Martin, Ian (DLSLtd,RAL,TEC)" userId="115fc887-d2f4-40cb-b8cf-b841e9c05e83" providerId="ADAL" clId="{CEBB1ABF-8215-4AB0-9415-7B940D399232}" dt="2020-12-15T19:21:11.693" v="9292" actId="20577"/>
          <ac:spMkLst>
            <pc:docMk/>
            <pc:sldMk cId="3932139393" sldId="359"/>
            <ac:spMk id="8" creationId="{9CD5D75C-CEB2-43E6-B1DD-D3116E475730}"/>
          </ac:spMkLst>
        </pc:spChg>
        <pc:spChg chg="mod">
          <ac:chgData name="Martin, Ian (DLSLtd,RAL,TEC)" userId="115fc887-d2f4-40cb-b8cf-b841e9c05e83" providerId="ADAL" clId="{CEBB1ABF-8215-4AB0-9415-7B940D399232}" dt="2020-12-09T15:35:34.093" v="4930" actId="20577"/>
          <ac:spMkLst>
            <pc:docMk/>
            <pc:sldMk cId="3932139393" sldId="359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CEBB1ABF-8215-4AB0-9415-7B940D399232}" dt="2020-12-09T16:45:06.876" v="6529" actId="14100"/>
          <ac:spMkLst>
            <pc:docMk/>
            <pc:sldMk cId="3932139393" sldId="359"/>
            <ac:spMk id="13" creationId="{2B48952B-67D0-434C-8B6C-E2307C03A03E}"/>
          </ac:spMkLst>
        </pc:spChg>
        <pc:spChg chg="add mod">
          <ac:chgData name="Martin, Ian (DLSLtd,RAL,TEC)" userId="115fc887-d2f4-40cb-b8cf-b841e9c05e83" providerId="ADAL" clId="{CEBB1ABF-8215-4AB0-9415-7B940D399232}" dt="2020-12-09T16:46:34.288" v="6577" actId="115"/>
          <ac:spMkLst>
            <pc:docMk/>
            <pc:sldMk cId="3932139393" sldId="359"/>
            <ac:spMk id="14" creationId="{C3D61022-F511-4584-8615-950CC6422E8E}"/>
          </ac:spMkLst>
        </pc:spChg>
        <pc:spChg chg="add mod">
          <ac:chgData name="Martin, Ian (DLSLtd,RAL,TEC)" userId="115fc887-d2f4-40cb-b8cf-b841e9c05e83" providerId="ADAL" clId="{CEBB1ABF-8215-4AB0-9415-7B940D399232}" dt="2020-12-15T21:02:13.122" v="9414" actId="20577"/>
          <ac:spMkLst>
            <pc:docMk/>
            <pc:sldMk cId="3932139393" sldId="359"/>
            <ac:spMk id="15" creationId="{A6149229-6F45-44EF-8A3D-E124171192A1}"/>
          </ac:spMkLst>
        </pc:spChg>
        <pc:picChg chg="add mod">
          <ac:chgData name="Martin, Ian (DLSLtd,RAL,TEC)" userId="115fc887-d2f4-40cb-b8cf-b841e9c05e83" providerId="ADAL" clId="{CEBB1ABF-8215-4AB0-9415-7B940D399232}" dt="2020-12-09T16:44:18.798" v="6520" actId="1035"/>
          <ac:picMkLst>
            <pc:docMk/>
            <pc:sldMk cId="3932139393" sldId="359"/>
            <ac:picMk id="7" creationId="{124DD7E8-9F17-417D-AA97-018AEBC486E1}"/>
          </ac:picMkLst>
        </pc:picChg>
        <pc:picChg chg="add mod">
          <ac:chgData name="Martin, Ian (DLSLtd,RAL,TEC)" userId="115fc887-d2f4-40cb-b8cf-b841e9c05e83" providerId="ADAL" clId="{CEBB1ABF-8215-4AB0-9415-7B940D399232}" dt="2020-12-09T16:43:50.026" v="6494" actId="1076"/>
          <ac:picMkLst>
            <pc:docMk/>
            <pc:sldMk cId="3932139393" sldId="359"/>
            <ac:picMk id="11" creationId="{C473C6C2-36B7-4894-A314-CC21CA2DCB09}"/>
          </ac:picMkLst>
        </pc:picChg>
        <pc:picChg chg="add mod">
          <ac:chgData name="Martin, Ian (DLSLtd,RAL,TEC)" userId="115fc887-d2f4-40cb-b8cf-b841e9c05e83" providerId="ADAL" clId="{CEBB1ABF-8215-4AB0-9415-7B940D399232}" dt="2020-12-09T16:44:00.573" v="6497" actId="1076"/>
          <ac:picMkLst>
            <pc:docMk/>
            <pc:sldMk cId="3932139393" sldId="359"/>
            <ac:picMk id="12" creationId="{0EA22353-E9EA-4B36-B534-68C567BD1FD9}"/>
          </ac:picMkLst>
        </pc:picChg>
        <pc:cxnChg chg="add mod">
          <ac:chgData name="Martin, Ian (DLSLtd,RAL,TEC)" userId="115fc887-d2f4-40cb-b8cf-b841e9c05e83" providerId="ADAL" clId="{CEBB1ABF-8215-4AB0-9415-7B940D399232}" dt="2020-12-09T16:46:51.213" v="6580" actId="692"/>
          <ac:cxnSpMkLst>
            <pc:docMk/>
            <pc:sldMk cId="3932139393" sldId="359"/>
            <ac:cxnSpMk id="3" creationId="{A39DB6D7-B75E-4AFA-96DC-163120D60C0C}"/>
          </ac:cxnSpMkLst>
        </pc:cxnChg>
      </pc:sldChg>
      <pc:sldChg chg="addSp delSp modSp add">
        <pc:chgData name="Martin, Ian (DLSLtd,RAL,TEC)" userId="115fc887-d2f4-40cb-b8cf-b841e9c05e83" providerId="ADAL" clId="{CEBB1ABF-8215-4AB0-9415-7B940D399232}" dt="2020-12-10T09:30:43.882" v="7299" actId="20577"/>
        <pc:sldMkLst>
          <pc:docMk/>
          <pc:sldMk cId="1012579051" sldId="360"/>
        </pc:sldMkLst>
        <pc:spChg chg="add del mod">
          <ac:chgData name="Martin, Ian (DLSLtd,RAL,TEC)" userId="115fc887-d2f4-40cb-b8cf-b841e9c05e83" providerId="ADAL" clId="{CEBB1ABF-8215-4AB0-9415-7B940D399232}" dt="2020-12-10T09:23:41.146" v="7190" actId="478"/>
          <ac:spMkLst>
            <pc:docMk/>
            <pc:sldMk cId="1012579051" sldId="360"/>
            <ac:spMk id="2" creationId="{82E84B1E-E70F-4F4F-B232-C37052164844}"/>
          </ac:spMkLst>
        </pc:spChg>
        <pc:spChg chg="add mod">
          <ac:chgData name="Martin, Ian (DLSLtd,RAL,TEC)" userId="115fc887-d2f4-40cb-b8cf-b841e9c05e83" providerId="ADAL" clId="{CEBB1ABF-8215-4AB0-9415-7B940D399232}" dt="2020-12-10T09:28:10.355" v="7255" actId="1076"/>
          <ac:spMkLst>
            <pc:docMk/>
            <pc:sldMk cId="1012579051" sldId="360"/>
            <ac:spMk id="8" creationId="{3E719A6D-EBCC-472B-8839-0347400B9333}"/>
          </ac:spMkLst>
        </pc:spChg>
        <pc:spChg chg="mod">
          <ac:chgData name="Martin, Ian (DLSLtd,RAL,TEC)" userId="115fc887-d2f4-40cb-b8cf-b841e9c05e83" providerId="ADAL" clId="{CEBB1ABF-8215-4AB0-9415-7B940D399232}" dt="2020-12-10T09:30:43.882" v="7299" actId="20577"/>
          <ac:spMkLst>
            <pc:docMk/>
            <pc:sldMk cId="1012579051" sldId="360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CEBB1ABF-8215-4AB0-9415-7B940D399232}" dt="2020-12-10T09:29:22.712" v="7287" actId="1037"/>
          <ac:spMkLst>
            <pc:docMk/>
            <pc:sldMk cId="1012579051" sldId="360"/>
            <ac:spMk id="11" creationId="{9AFC2324-2033-4A38-89FB-46824813C1DA}"/>
          </ac:spMkLst>
        </pc:spChg>
        <pc:spChg chg="add mod">
          <ac:chgData name="Martin, Ian (DLSLtd,RAL,TEC)" userId="115fc887-d2f4-40cb-b8cf-b841e9c05e83" providerId="ADAL" clId="{CEBB1ABF-8215-4AB0-9415-7B940D399232}" dt="2020-12-10T09:28:57.094" v="7275" actId="1035"/>
          <ac:spMkLst>
            <pc:docMk/>
            <pc:sldMk cId="1012579051" sldId="360"/>
            <ac:spMk id="12" creationId="{ADBDA37E-0267-4436-81DA-758267E2D989}"/>
          </ac:spMkLst>
        </pc:spChg>
        <pc:spChg chg="add mod">
          <ac:chgData name="Martin, Ian (DLSLtd,RAL,TEC)" userId="115fc887-d2f4-40cb-b8cf-b841e9c05e83" providerId="ADAL" clId="{CEBB1ABF-8215-4AB0-9415-7B940D399232}" dt="2020-12-10T09:29:10.197" v="7277" actId="6549"/>
          <ac:spMkLst>
            <pc:docMk/>
            <pc:sldMk cId="1012579051" sldId="360"/>
            <ac:spMk id="13" creationId="{AE108385-E2EB-4B96-A853-388FAB94E2AD}"/>
          </ac:spMkLst>
        </pc:spChg>
        <pc:spChg chg="add mod">
          <ac:chgData name="Martin, Ian (DLSLtd,RAL,TEC)" userId="115fc887-d2f4-40cb-b8cf-b841e9c05e83" providerId="ADAL" clId="{CEBB1ABF-8215-4AB0-9415-7B940D399232}" dt="2020-12-10T09:28:21.129" v="7257" actId="1076"/>
          <ac:spMkLst>
            <pc:docMk/>
            <pc:sldMk cId="1012579051" sldId="360"/>
            <ac:spMk id="14" creationId="{0B433DB1-5EAC-44C7-96B5-9CEB77AE7400}"/>
          </ac:spMkLst>
        </pc:spChg>
        <pc:spChg chg="add mod">
          <ac:chgData name="Martin, Ian (DLSLtd,RAL,TEC)" userId="115fc887-d2f4-40cb-b8cf-b841e9c05e83" providerId="ADAL" clId="{CEBB1ABF-8215-4AB0-9415-7B940D399232}" dt="2020-12-10T09:21:14.932" v="7173" actId="1035"/>
          <ac:spMkLst>
            <pc:docMk/>
            <pc:sldMk cId="1012579051" sldId="360"/>
            <ac:spMk id="15" creationId="{2694F978-6CDE-42A3-A2A0-DAD7A1CEB292}"/>
          </ac:spMkLst>
        </pc:spChg>
        <pc:spChg chg="add mod">
          <ac:chgData name="Martin, Ian (DLSLtd,RAL,TEC)" userId="115fc887-d2f4-40cb-b8cf-b841e9c05e83" providerId="ADAL" clId="{CEBB1ABF-8215-4AB0-9415-7B940D399232}" dt="2020-12-10T09:21:14.932" v="7173" actId="1035"/>
          <ac:spMkLst>
            <pc:docMk/>
            <pc:sldMk cId="1012579051" sldId="360"/>
            <ac:spMk id="16" creationId="{8CB41CB8-FE56-49F4-89C4-EC96BA893DF6}"/>
          </ac:spMkLst>
        </pc:spChg>
        <pc:spChg chg="add">
          <ac:chgData name="Martin, Ian (DLSLtd,RAL,TEC)" userId="115fc887-d2f4-40cb-b8cf-b841e9c05e83" providerId="ADAL" clId="{CEBB1ABF-8215-4AB0-9415-7B940D399232}" dt="2020-12-10T09:21:27.332" v="7182"/>
          <ac:spMkLst>
            <pc:docMk/>
            <pc:sldMk cId="1012579051" sldId="360"/>
            <ac:spMk id="17" creationId="{FD4806E0-8726-4D96-90DC-952F3614148A}"/>
          </ac:spMkLst>
        </pc:spChg>
        <pc:spChg chg="add mod ord">
          <ac:chgData name="Martin, Ian (DLSLtd,RAL,TEC)" userId="115fc887-d2f4-40cb-b8cf-b841e9c05e83" providerId="ADAL" clId="{CEBB1ABF-8215-4AB0-9415-7B940D399232}" dt="2020-12-10T09:27:41.627" v="7245" actId="167"/>
          <ac:spMkLst>
            <pc:docMk/>
            <pc:sldMk cId="1012579051" sldId="360"/>
            <ac:spMk id="18" creationId="{253FB6C3-51E3-4FD4-A882-723EEDAA1A96}"/>
          </ac:spMkLst>
        </pc:spChg>
        <pc:spChg chg="add mod">
          <ac:chgData name="Martin, Ian (DLSLtd,RAL,TEC)" userId="115fc887-d2f4-40cb-b8cf-b841e9c05e83" providerId="ADAL" clId="{CEBB1ABF-8215-4AB0-9415-7B940D399232}" dt="2020-12-10T09:27:19.042" v="7242" actId="20577"/>
          <ac:spMkLst>
            <pc:docMk/>
            <pc:sldMk cId="1012579051" sldId="360"/>
            <ac:spMk id="19" creationId="{E79808E2-FE72-42D5-A068-BBEFCE14E0EC}"/>
          </ac:spMkLst>
        </pc:spChg>
        <pc:graphicFrameChg chg="del">
          <ac:chgData name="Martin, Ian (DLSLtd,RAL,TEC)" userId="115fc887-d2f4-40cb-b8cf-b841e9c05e83" providerId="ADAL" clId="{CEBB1ABF-8215-4AB0-9415-7B940D399232}" dt="2020-12-10T09:11:13.768" v="7037" actId="478"/>
          <ac:graphicFrameMkLst>
            <pc:docMk/>
            <pc:sldMk cId="1012579051" sldId="360"/>
            <ac:graphicFrameMk id="6" creationId="{7BE089B5-8AB9-4A4D-AF4B-8069639067E8}"/>
          </ac:graphicFrameMkLst>
        </pc:graphicFrameChg>
        <pc:picChg chg="add mod">
          <ac:chgData name="Martin, Ian (DLSLtd,RAL,TEC)" userId="115fc887-d2f4-40cb-b8cf-b841e9c05e83" providerId="ADAL" clId="{CEBB1ABF-8215-4AB0-9415-7B940D399232}" dt="2020-12-10T09:21:14.932" v="7173" actId="1035"/>
          <ac:picMkLst>
            <pc:docMk/>
            <pc:sldMk cId="1012579051" sldId="360"/>
            <ac:picMk id="7" creationId="{B623CC46-3C30-4D5A-B098-57DC23193639}"/>
          </ac:picMkLst>
        </pc:picChg>
        <pc:cxnChg chg="add mod">
          <ac:chgData name="Martin, Ian (DLSLtd,RAL,TEC)" userId="115fc887-d2f4-40cb-b8cf-b841e9c05e83" providerId="ADAL" clId="{CEBB1ABF-8215-4AB0-9415-7B940D399232}" dt="2020-12-10T09:28:15.853" v="7256" actId="14100"/>
          <ac:cxnSpMkLst>
            <pc:docMk/>
            <pc:sldMk cId="1012579051" sldId="360"/>
            <ac:cxnSpMk id="4" creationId="{C30130B0-38F0-4660-BEE7-FD0253ACDC57}"/>
          </ac:cxnSpMkLst>
        </pc:cxnChg>
        <pc:cxnChg chg="add mod">
          <ac:chgData name="Martin, Ian (DLSLtd,RAL,TEC)" userId="115fc887-d2f4-40cb-b8cf-b841e9c05e83" providerId="ADAL" clId="{CEBB1ABF-8215-4AB0-9415-7B940D399232}" dt="2020-12-10T09:27:59.117" v="7251" actId="1076"/>
          <ac:cxnSpMkLst>
            <pc:docMk/>
            <pc:sldMk cId="1012579051" sldId="360"/>
            <ac:cxnSpMk id="20" creationId="{5A921A5D-8657-4F7C-A462-FB67D188798C}"/>
          </ac:cxnSpMkLst>
        </pc:cxnChg>
        <pc:cxnChg chg="add mod">
          <ac:chgData name="Martin, Ian (DLSLtd,RAL,TEC)" userId="115fc887-d2f4-40cb-b8cf-b841e9c05e83" providerId="ADAL" clId="{CEBB1ABF-8215-4AB0-9415-7B940D399232}" dt="2020-12-10T09:28:41.297" v="7264" actId="14100"/>
          <ac:cxnSpMkLst>
            <pc:docMk/>
            <pc:sldMk cId="1012579051" sldId="360"/>
            <ac:cxnSpMk id="25" creationId="{555A22EC-054A-43E3-AC11-66B0F2FB3BA8}"/>
          </ac:cxnSpMkLst>
        </pc:cxnChg>
      </pc:sldChg>
      <pc:sldChg chg="addSp modSp add">
        <pc:chgData name="Martin, Ian (DLSLtd,RAL,TEC)" userId="115fc887-d2f4-40cb-b8cf-b841e9c05e83" providerId="ADAL" clId="{CEBB1ABF-8215-4AB0-9415-7B940D399232}" dt="2020-12-11T13:50:35.052" v="8541" actId="20577"/>
        <pc:sldMkLst>
          <pc:docMk/>
          <pc:sldMk cId="2075164126" sldId="361"/>
        </pc:sldMkLst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7" creationId="{E31FFED0-BC61-45D1-B1CC-BC5D0D9D1071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8" creationId="{554F440E-F3ED-4E41-94BC-D8CE1F6014A2}"/>
          </ac:spMkLst>
        </pc:spChg>
        <pc:spChg chg="mod">
          <ac:chgData name="Martin, Ian (DLSLtd,RAL,TEC)" userId="115fc887-d2f4-40cb-b8cf-b841e9c05e83" providerId="ADAL" clId="{CEBB1ABF-8215-4AB0-9415-7B940D399232}" dt="2020-12-11T13:50:35.052" v="8541" actId="20577"/>
          <ac:spMkLst>
            <pc:docMk/>
            <pc:sldMk cId="2075164126" sldId="361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11" creationId="{BED33036-D623-4566-A290-EAC1C6A859A1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12" creationId="{39127A7F-4A89-4882-9D34-8E1752E54E7A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13" creationId="{4F7AF6D6-8C0F-4D30-B616-C550C2E52EC9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14" creationId="{4478A75D-55E3-4663-A6D4-EC33D1F0DF3C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15" creationId="{92B6B425-6873-4C47-8857-FD0682F45D9F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16" creationId="{E61AF7E6-8767-40E4-9ADC-1DE8A0CC5CB4}"/>
          </ac:spMkLst>
        </pc:spChg>
        <pc:spChg chg="add">
          <ac:chgData name="Martin, Ian (DLSLtd,RAL,TEC)" userId="115fc887-d2f4-40cb-b8cf-b841e9c05e83" providerId="ADAL" clId="{CEBB1ABF-8215-4AB0-9415-7B940D399232}" dt="2020-12-10T09:14:31.072" v="7047"/>
          <ac:spMkLst>
            <pc:docMk/>
            <pc:sldMk cId="2075164126" sldId="361"/>
            <ac:spMk id="17" creationId="{8A1FF114-5356-4DB9-8284-B68340397948}"/>
          </ac:spMkLst>
        </pc:spChg>
        <pc:graphicFrameChg chg="add">
          <ac:chgData name="Martin, Ian (DLSLtd,RAL,TEC)" userId="115fc887-d2f4-40cb-b8cf-b841e9c05e83" providerId="ADAL" clId="{CEBB1ABF-8215-4AB0-9415-7B940D399232}" dt="2020-12-10T09:14:31.072" v="7047"/>
          <ac:graphicFrameMkLst>
            <pc:docMk/>
            <pc:sldMk cId="2075164126" sldId="361"/>
            <ac:graphicFrameMk id="6" creationId="{242CD654-2520-4895-99AE-3152B3F55C3D}"/>
          </ac:graphicFrameMkLst>
        </pc:graphicFrameChg>
      </pc:sldChg>
      <pc:sldChg chg="addSp modSp add">
        <pc:chgData name="Martin, Ian (DLSLtd,RAL,TEC)" userId="115fc887-d2f4-40cb-b8cf-b841e9c05e83" providerId="ADAL" clId="{CEBB1ABF-8215-4AB0-9415-7B940D399232}" dt="2020-12-11T13:50:26.398" v="8535" actId="20577"/>
        <pc:sldMkLst>
          <pc:docMk/>
          <pc:sldMk cId="4278544709" sldId="362"/>
        </pc:sldMkLst>
        <pc:spChg chg="add">
          <ac:chgData name="Martin, Ian (DLSLtd,RAL,TEC)" userId="115fc887-d2f4-40cb-b8cf-b841e9c05e83" providerId="ADAL" clId="{CEBB1ABF-8215-4AB0-9415-7B940D399232}" dt="2020-12-10T09:16:21.992" v="7054"/>
          <ac:spMkLst>
            <pc:docMk/>
            <pc:sldMk cId="4278544709" sldId="362"/>
            <ac:spMk id="6" creationId="{93855277-A50D-4B4D-95C6-B8FFB9842E1B}"/>
          </ac:spMkLst>
        </pc:spChg>
        <pc:spChg chg="mod">
          <ac:chgData name="Martin, Ian (DLSLtd,RAL,TEC)" userId="115fc887-d2f4-40cb-b8cf-b841e9c05e83" providerId="ADAL" clId="{CEBB1ABF-8215-4AB0-9415-7B940D399232}" dt="2020-12-11T13:50:26.398" v="8535" actId="20577"/>
          <ac:spMkLst>
            <pc:docMk/>
            <pc:sldMk cId="4278544709" sldId="362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10T09:16:21.992" v="7054"/>
          <ac:spMkLst>
            <pc:docMk/>
            <pc:sldMk cId="4278544709" sldId="362"/>
            <ac:spMk id="11" creationId="{66FDD86B-F2A8-4B10-A792-27FADF6DB66C}"/>
          </ac:spMkLst>
        </pc:spChg>
        <pc:picChg chg="add">
          <ac:chgData name="Martin, Ian (DLSLtd,RAL,TEC)" userId="115fc887-d2f4-40cb-b8cf-b841e9c05e83" providerId="ADAL" clId="{CEBB1ABF-8215-4AB0-9415-7B940D399232}" dt="2020-12-10T09:16:21.992" v="7054"/>
          <ac:picMkLst>
            <pc:docMk/>
            <pc:sldMk cId="4278544709" sldId="362"/>
            <ac:picMk id="7" creationId="{56E010DD-CAFA-44E7-82E7-6FCBA8CC18E8}"/>
          </ac:picMkLst>
        </pc:picChg>
        <pc:picChg chg="add">
          <ac:chgData name="Martin, Ian (DLSLtd,RAL,TEC)" userId="115fc887-d2f4-40cb-b8cf-b841e9c05e83" providerId="ADAL" clId="{CEBB1ABF-8215-4AB0-9415-7B940D399232}" dt="2020-12-10T09:16:21.992" v="7054"/>
          <ac:picMkLst>
            <pc:docMk/>
            <pc:sldMk cId="4278544709" sldId="362"/>
            <ac:picMk id="8" creationId="{6503C7A4-3A21-46DC-A01D-53BC7490D6D5}"/>
          </ac:picMkLst>
        </pc:picChg>
      </pc:sldChg>
      <pc:sldChg chg="addSp modSp add">
        <pc:chgData name="Martin, Ian (DLSLtd,RAL,TEC)" userId="115fc887-d2f4-40cb-b8cf-b841e9c05e83" providerId="ADAL" clId="{CEBB1ABF-8215-4AB0-9415-7B940D399232}" dt="2020-12-10T09:30:52.156" v="7309" actId="20577"/>
        <pc:sldMkLst>
          <pc:docMk/>
          <pc:sldMk cId="1548649002" sldId="363"/>
        </pc:sldMkLst>
        <pc:spChg chg="mod">
          <ac:chgData name="Martin, Ian (DLSLtd,RAL,TEC)" userId="115fc887-d2f4-40cb-b8cf-b841e9c05e83" providerId="ADAL" clId="{CEBB1ABF-8215-4AB0-9415-7B940D399232}" dt="2020-12-10T09:30:52.156" v="7309" actId="20577"/>
          <ac:spMkLst>
            <pc:docMk/>
            <pc:sldMk cId="1548649002" sldId="363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10T09:16:46.511" v="7055"/>
          <ac:spMkLst>
            <pc:docMk/>
            <pc:sldMk cId="1548649002" sldId="363"/>
            <ac:spMk id="14" creationId="{3520A193-BBD9-4E0D-AF4B-FD8A9E43A927}"/>
          </ac:spMkLst>
        </pc:spChg>
        <pc:spChg chg="add">
          <ac:chgData name="Martin, Ian (DLSLtd,RAL,TEC)" userId="115fc887-d2f4-40cb-b8cf-b841e9c05e83" providerId="ADAL" clId="{CEBB1ABF-8215-4AB0-9415-7B940D399232}" dt="2020-12-10T09:16:46.511" v="7055"/>
          <ac:spMkLst>
            <pc:docMk/>
            <pc:sldMk cId="1548649002" sldId="363"/>
            <ac:spMk id="15" creationId="{2B1367B4-2403-46FC-8CBA-83A29EE938FA}"/>
          </ac:spMkLst>
        </pc:spChg>
        <pc:spChg chg="add">
          <ac:chgData name="Martin, Ian (DLSLtd,RAL,TEC)" userId="115fc887-d2f4-40cb-b8cf-b841e9c05e83" providerId="ADAL" clId="{CEBB1ABF-8215-4AB0-9415-7B940D399232}" dt="2020-12-10T09:16:46.511" v="7055"/>
          <ac:spMkLst>
            <pc:docMk/>
            <pc:sldMk cId="1548649002" sldId="363"/>
            <ac:spMk id="16" creationId="{B720F379-179C-45E2-956B-64F5D1927323}"/>
          </ac:spMkLst>
        </pc:spChg>
        <pc:spChg chg="add">
          <ac:chgData name="Martin, Ian (DLSLtd,RAL,TEC)" userId="115fc887-d2f4-40cb-b8cf-b841e9c05e83" providerId="ADAL" clId="{CEBB1ABF-8215-4AB0-9415-7B940D399232}" dt="2020-12-10T09:16:46.511" v="7055"/>
          <ac:spMkLst>
            <pc:docMk/>
            <pc:sldMk cId="1548649002" sldId="363"/>
            <ac:spMk id="17" creationId="{1E366D25-7AB1-4016-A5ED-DB024D4AA3E4}"/>
          </ac:spMkLst>
        </pc:spChg>
        <pc:spChg chg="add">
          <ac:chgData name="Martin, Ian (DLSLtd,RAL,TEC)" userId="115fc887-d2f4-40cb-b8cf-b841e9c05e83" providerId="ADAL" clId="{CEBB1ABF-8215-4AB0-9415-7B940D399232}" dt="2020-12-10T09:16:46.511" v="7055"/>
          <ac:spMkLst>
            <pc:docMk/>
            <pc:sldMk cId="1548649002" sldId="363"/>
            <ac:spMk id="18" creationId="{C963E97C-786D-424A-87EE-D9F23F3D2F49}"/>
          </ac:spMkLst>
        </pc:spChg>
        <pc:spChg chg="add">
          <ac:chgData name="Martin, Ian (DLSLtd,RAL,TEC)" userId="115fc887-d2f4-40cb-b8cf-b841e9c05e83" providerId="ADAL" clId="{CEBB1ABF-8215-4AB0-9415-7B940D399232}" dt="2020-12-10T09:16:46.511" v="7055"/>
          <ac:spMkLst>
            <pc:docMk/>
            <pc:sldMk cId="1548649002" sldId="363"/>
            <ac:spMk id="19" creationId="{3946EB6C-91B9-4090-97CD-8395BC5ABA8E}"/>
          </ac:spMkLst>
        </pc:spChg>
        <pc:spChg chg="add mod">
          <ac:chgData name="Martin, Ian (DLSLtd,RAL,TEC)" userId="115fc887-d2f4-40cb-b8cf-b841e9c05e83" providerId="ADAL" clId="{CEBB1ABF-8215-4AB0-9415-7B940D399232}" dt="2020-12-10T09:30:03.158" v="7290" actId="20577"/>
          <ac:spMkLst>
            <pc:docMk/>
            <pc:sldMk cId="1548649002" sldId="363"/>
            <ac:spMk id="20" creationId="{0B98FCA1-8EC2-44BE-B00D-CE25F4F3BC45}"/>
          </ac:spMkLst>
        </pc:spChg>
        <pc:spChg chg="add">
          <ac:chgData name="Martin, Ian (DLSLtd,RAL,TEC)" userId="115fc887-d2f4-40cb-b8cf-b841e9c05e83" providerId="ADAL" clId="{CEBB1ABF-8215-4AB0-9415-7B940D399232}" dt="2020-12-10T09:16:46.511" v="7055"/>
          <ac:spMkLst>
            <pc:docMk/>
            <pc:sldMk cId="1548649002" sldId="363"/>
            <ac:spMk id="21" creationId="{5F95C7AF-55BC-4106-902D-9B17EEA6ABA7}"/>
          </ac:spMkLst>
        </pc:spChg>
        <pc:graphicFrameChg chg="add">
          <ac:chgData name="Martin, Ian (DLSLtd,RAL,TEC)" userId="115fc887-d2f4-40cb-b8cf-b841e9c05e83" providerId="ADAL" clId="{CEBB1ABF-8215-4AB0-9415-7B940D399232}" dt="2020-12-10T09:16:46.511" v="7055"/>
          <ac:graphicFrameMkLst>
            <pc:docMk/>
            <pc:sldMk cId="1548649002" sldId="363"/>
            <ac:graphicFrameMk id="6" creationId="{FD957DC1-857E-4631-9E31-08932C207AF9}"/>
          </ac:graphicFrameMkLst>
        </pc:graphicFrameChg>
        <pc:picChg chg="add">
          <ac:chgData name="Martin, Ian (DLSLtd,RAL,TEC)" userId="115fc887-d2f4-40cb-b8cf-b841e9c05e83" providerId="ADAL" clId="{CEBB1ABF-8215-4AB0-9415-7B940D399232}" dt="2020-12-10T09:16:46.511" v="7055"/>
          <ac:picMkLst>
            <pc:docMk/>
            <pc:sldMk cId="1548649002" sldId="363"/>
            <ac:picMk id="7" creationId="{0CC04D10-8C04-45D9-AD0D-8C71E0B1A239}"/>
          </ac:picMkLst>
        </pc:picChg>
        <pc:picChg chg="add">
          <ac:chgData name="Martin, Ian (DLSLtd,RAL,TEC)" userId="115fc887-d2f4-40cb-b8cf-b841e9c05e83" providerId="ADAL" clId="{CEBB1ABF-8215-4AB0-9415-7B940D399232}" dt="2020-12-10T09:16:46.511" v="7055"/>
          <ac:picMkLst>
            <pc:docMk/>
            <pc:sldMk cId="1548649002" sldId="363"/>
            <ac:picMk id="8" creationId="{29E4D0EA-00C6-4407-B05C-BA2571FD9CED}"/>
          </ac:picMkLst>
        </pc:picChg>
        <pc:picChg chg="add">
          <ac:chgData name="Martin, Ian (DLSLtd,RAL,TEC)" userId="115fc887-d2f4-40cb-b8cf-b841e9c05e83" providerId="ADAL" clId="{CEBB1ABF-8215-4AB0-9415-7B940D399232}" dt="2020-12-10T09:16:46.511" v="7055"/>
          <ac:picMkLst>
            <pc:docMk/>
            <pc:sldMk cId="1548649002" sldId="363"/>
            <ac:picMk id="11" creationId="{08BA403E-B3B3-4908-8D30-88812972F1D5}"/>
          </ac:picMkLst>
        </pc:picChg>
        <pc:picChg chg="add">
          <ac:chgData name="Martin, Ian (DLSLtd,RAL,TEC)" userId="115fc887-d2f4-40cb-b8cf-b841e9c05e83" providerId="ADAL" clId="{CEBB1ABF-8215-4AB0-9415-7B940D399232}" dt="2020-12-10T09:16:46.511" v="7055"/>
          <ac:picMkLst>
            <pc:docMk/>
            <pc:sldMk cId="1548649002" sldId="363"/>
            <ac:picMk id="12" creationId="{B72524F5-DEC4-4845-AA2B-764D111E344E}"/>
          </ac:picMkLst>
        </pc:picChg>
        <pc:picChg chg="add">
          <ac:chgData name="Martin, Ian (DLSLtd,RAL,TEC)" userId="115fc887-d2f4-40cb-b8cf-b841e9c05e83" providerId="ADAL" clId="{CEBB1ABF-8215-4AB0-9415-7B940D399232}" dt="2020-12-10T09:16:46.511" v="7055"/>
          <ac:picMkLst>
            <pc:docMk/>
            <pc:sldMk cId="1548649002" sldId="363"/>
            <ac:picMk id="13" creationId="{18A161AD-3509-4DDA-B0F8-6B9095ED7F1E}"/>
          </ac:picMkLst>
        </pc:picChg>
        <pc:picChg chg="add">
          <ac:chgData name="Martin, Ian (DLSLtd,RAL,TEC)" userId="115fc887-d2f4-40cb-b8cf-b841e9c05e83" providerId="ADAL" clId="{CEBB1ABF-8215-4AB0-9415-7B940D399232}" dt="2020-12-10T09:29:46.396" v="7288"/>
          <ac:picMkLst>
            <pc:docMk/>
            <pc:sldMk cId="1548649002" sldId="363"/>
            <ac:picMk id="22" creationId="{2E818D74-2DE9-47CC-8159-D9E192595C56}"/>
          </ac:picMkLst>
        </pc:picChg>
      </pc:sldChg>
      <pc:sldChg chg="addSp modSp add">
        <pc:chgData name="Martin, Ian (DLSLtd,RAL,TEC)" userId="115fc887-d2f4-40cb-b8cf-b841e9c05e83" providerId="ADAL" clId="{CEBB1ABF-8215-4AB0-9415-7B940D399232}" dt="2020-12-10T09:31:00.233" v="7314" actId="20577"/>
        <pc:sldMkLst>
          <pc:docMk/>
          <pc:sldMk cId="2487591083" sldId="364"/>
        </pc:sldMkLst>
        <pc:spChg chg="add">
          <ac:chgData name="Martin, Ian (DLSLtd,RAL,TEC)" userId="115fc887-d2f4-40cb-b8cf-b841e9c05e83" providerId="ADAL" clId="{CEBB1ABF-8215-4AB0-9415-7B940D399232}" dt="2020-12-10T09:15:15.338" v="7051"/>
          <ac:spMkLst>
            <pc:docMk/>
            <pc:sldMk cId="2487591083" sldId="364"/>
            <ac:spMk id="6" creationId="{B8BA1E34-50AE-4EDB-A695-68A606A9A5AB}"/>
          </ac:spMkLst>
        </pc:spChg>
        <pc:spChg chg="mod">
          <ac:chgData name="Martin, Ian (DLSLtd,RAL,TEC)" userId="115fc887-d2f4-40cb-b8cf-b841e9c05e83" providerId="ADAL" clId="{CEBB1ABF-8215-4AB0-9415-7B940D399232}" dt="2020-12-10T09:31:00.233" v="7314" actId="20577"/>
          <ac:spMkLst>
            <pc:docMk/>
            <pc:sldMk cId="2487591083" sldId="364"/>
            <ac:spMk id="9" creationId="{C0DC771F-4A99-4ED4-9128-DECBF34B48AD}"/>
          </ac:spMkLst>
        </pc:spChg>
        <pc:spChg chg="add">
          <ac:chgData name="Martin, Ian (DLSLtd,RAL,TEC)" userId="115fc887-d2f4-40cb-b8cf-b841e9c05e83" providerId="ADAL" clId="{CEBB1ABF-8215-4AB0-9415-7B940D399232}" dt="2020-12-10T09:15:15.338" v="7051"/>
          <ac:spMkLst>
            <pc:docMk/>
            <pc:sldMk cId="2487591083" sldId="364"/>
            <ac:spMk id="11" creationId="{6C39C496-7C2A-46A0-AA5D-6F65F23BC372}"/>
          </ac:spMkLst>
        </pc:spChg>
        <pc:picChg chg="add">
          <ac:chgData name="Martin, Ian (DLSLtd,RAL,TEC)" userId="115fc887-d2f4-40cb-b8cf-b841e9c05e83" providerId="ADAL" clId="{CEBB1ABF-8215-4AB0-9415-7B940D399232}" dt="2020-12-10T09:15:15.338" v="7051"/>
          <ac:picMkLst>
            <pc:docMk/>
            <pc:sldMk cId="2487591083" sldId="364"/>
            <ac:picMk id="7" creationId="{3E646706-D7F3-419F-83F5-4886BB0F7467}"/>
          </ac:picMkLst>
        </pc:picChg>
        <pc:picChg chg="add">
          <ac:chgData name="Martin, Ian (DLSLtd,RAL,TEC)" userId="115fc887-d2f4-40cb-b8cf-b841e9c05e83" providerId="ADAL" clId="{CEBB1ABF-8215-4AB0-9415-7B940D399232}" dt="2020-12-10T09:15:15.338" v="7051"/>
          <ac:picMkLst>
            <pc:docMk/>
            <pc:sldMk cId="2487591083" sldId="364"/>
            <ac:picMk id="8" creationId="{2AD7FE7D-7686-4230-9131-186C9117FB3F}"/>
          </ac:picMkLst>
        </pc:picChg>
      </pc:sldChg>
      <pc:sldChg chg="addSp modSp add">
        <pc:chgData name="Martin, Ian (DLSLtd,RAL,TEC)" userId="115fc887-d2f4-40cb-b8cf-b841e9c05e83" providerId="ADAL" clId="{CEBB1ABF-8215-4AB0-9415-7B940D399232}" dt="2020-12-10T09:48:10.924" v="7356" actId="1035"/>
        <pc:sldMkLst>
          <pc:docMk/>
          <pc:sldMk cId="1000455330" sldId="365"/>
        </pc:sldMkLst>
        <pc:spChg chg="add mod">
          <ac:chgData name="Martin, Ian (DLSLtd,RAL,TEC)" userId="115fc887-d2f4-40cb-b8cf-b841e9c05e83" providerId="ADAL" clId="{CEBB1ABF-8215-4AB0-9415-7B940D399232}" dt="2020-12-10T09:48:10.924" v="7356" actId="1035"/>
          <ac:spMkLst>
            <pc:docMk/>
            <pc:sldMk cId="1000455330" sldId="365"/>
            <ac:spMk id="6" creationId="{5D03F0E0-1AE7-4439-9D57-D555FB142F28}"/>
          </ac:spMkLst>
        </pc:spChg>
        <pc:spChg chg="mod">
          <ac:chgData name="Martin, Ian (DLSLtd,RAL,TEC)" userId="115fc887-d2f4-40cb-b8cf-b841e9c05e83" providerId="ADAL" clId="{CEBB1ABF-8215-4AB0-9415-7B940D399232}" dt="2020-12-10T09:31:07.251" v="7319" actId="20577"/>
          <ac:spMkLst>
            <pc:docMk/>
            <pc:sldMk cId="1000455330" sldId="365"/>
            <ac:spMk id="9" creationId="{C0DC771F-4A99-4ED4-9128-DECBF34B48AD}"/>
          </ac:spMkLst>
        </pc:spChg>
        <pc:spChg chg="add mod">
          <ac:chgData name="Martin, Ian (DLSLtd,RAL,TEC)" userId="115fc887-d2f4-40cb-b8cf-b841e9c05e83" providerId="ADAL" clId="{CEBB1ABF-8215-4AB0-9415-7B940D399232}" dt="2020-12-10T09:48:10.924" v="7356" actId="1035"/>
          <ac:spMkLst>
            <pc:docMk/>
            <pc:sldMk cId="1000455330" sldId="365"/>
            <ac:spMk id="11" creationId="{9D809990-4F5A-40D0-99B3-731CA0D28846}"/>
          </ac:spMkLst>
        </pc:spChg>
        <pc:spChg chg="add">
          <ac:chgData name="Martin, Ian (DLSLtd,RAL,TEC)" userId="115fc887-d2f4-40cb-b8cf-b841e9c05e83" providerId="ADAL" clId="{CEBB1ABF-8215-4AB0-9415-7B940D399232}" dt="2020-12-10T09:15:55.842" v="7053"/>
          <ac:spMkLst>
            <pc:docMk/>
            <pc:sldMk cId="1000455330" sldId="365"/>
            <ac:spMk id="14" creationId="{5BBDB246-0BDF-48B9-9138-243597742E32}"/>
          </ac:spMkLst>
        </pc:spChg>
        <pc:picChg chg="add">
          <ac:chgData name="Martin, Ian (DLSLtd,RAL,TEC)" userId="115fc887-d2f4-40cb-b8cf-b841e9c05e83" providerId="ADAL" clId="{CEBB1ABF-8215-4AB0-9415-7B940D399232}" dt="2020-12-10T09:15:55.842" v="7053"/>
          <ac:picMkLst>
            <pc:docMk/>
            <pc:sldMk cId="1000455330" sldId="365"/>
            <ac:picMk id="7" creationId="{6F267379-63C6-4402-B2A4-282466AB8D01}"/>
          </ac:picMkLst>
        </pc:picChg>
        <pc:picChg chg="add">
          <ac:chgData name="Martin, Ian (DLSLtd,RAL,TEC)" userId="115fc887-d2f4-40cb-b8cf-b841e9c05e83" providerId="ADAL" clId="{CEBB1ABF-8215-4AB0-9415-7B940D399232}" dt="2020-12-10T09:15:55.842" v="7053"/>
          <ac:picMkLst>
            <pc:docMk/>
            <pc:sldMk cId="1000455330" sldId="365"/>
            <ac:picMk id="8" creationId="{F60E544E-80DB-4B3C-9FD7-E31DE6BE1039}"/>
          </ac:picMkLst>
        </pc:picChg>
        <pc:picChg chg="add">
          <ac:chgData name="Martin, Ian (DLSLtd,RAL,TEC)" userId="115fc887-d2f4-40cb-b8cf-b841e9c05e83" providerId="ADAL" clId="{CEBB1ABF-8215-4AB0-9415-7B940D399232}" dt="2020-12-10T09:15:55.842" v="7053"/>
          <ac:picMkLst>
            <pc:docMk/>
            <pc:sldMk cId="1000455330" sldId="365"/>
            <ac:picMk id="12" creationId="{03A42CF9-7286-4F4F-BD6E-1358C2CD80C1}"/>
          </ac:picMkLst>
        </pc:picChg>
        <pc:picChg chg="add">
          <ac:chgData name="Martin, Ian (DLSLtd,RAL,TEC)" userId="115fc887-d2f4-40cb-b8cf-b841e9c05e83" providerId="ADAL" clId="{CEBB1ABF-8215-4AB0-9415-7B940D399232}" dt="2020-12-10T09:15:55.842" v="7053"/>
          <ac:picMkLst>
            <pc:docMk/>
            <pc:sldMk cId="1000455330" sldId="365"/>
            <ac:picMk id="13" creationId="{E4FFC930-3F79-47B8-90F1-FB4A85B761D1}"/>
          </ac:picMkLst>
        </pc:picChg>
      </pc:sldChg>
      <pc:sldChg chg="addSp delSp modSp add">
        <pc:chgData name="Martin, Ian (DLSLtd,RAL,TEC)" userId="115fc887-d2f4-40cb-b8cf-b841e9c05e83" providerId="ADAL" clId="{CEBB1ABF-8215-4AB0-9415-7B940D399232}" dt="2020-12-11T13:50:47.384" v="8555" actId="20577"/>
        <pc:sldMkLst>
          <pc:docMk/>
          <pc:sldMk cId="2934000562" sldId="366"/>
        </pc:sldMkLst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7" creationId="{E31FFED0-BC61-45D1-B1CC-BC5D0D9D1071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8" creationId="{554F440E-F3ED-4E41-94BC-D8CE1F6014A2}"/>
          </ac:spMkLst>
        </pc:spChg>
        <pc:spChg chg="mod">
          <ac:chgData name="Martin, Ian (DLSLtd,RAL,TEC)" userId="115fc887-d2f4-40cb-b8cf-b841e9c05e83" providerId="ADAL" clId="{CEBB1ABF-8215-4AB0-9415-7B940D399232}" dt="2020-12-11T13:50:47.384" v="8555" actId="20577"/>
          <ac:spMkLst>
            <pc:docMk/>
            <pc:sldMk cId="2934000562" sldId="366"/>
            <ac:spMk id="9" creationId="{C0DC771F-4A99-4ED4-9128-DECBF34B48AD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11" creationId="{BED33036-D623-4566-A290-EAC1C6A859A1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12" creationId="{39127A7F-4A89-4882-9D34-8E1752E54E7A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13" creationId="{4F7AF6D6-8C0F-4D30-B616-C550C2E52EC9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14" creationId="{4478A75D-55E3-4663-A6D4-EC33D1F0DF3C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15" creationId="{92B6B425-6873-4C47-8857-FD0682F45D9F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16" creationId="{E61AF7E6-8767-40E4-9ADC-1DE8A0CC5CB4}"/>
          </ac:spMkLst>
        </pc:spChg>
        <pc:spChg chg="del">
          <ac:chgData name="Martin, Ian (DLSLtd,RAL,TEC)" userId="115fc887-d2f4-40cb-b8cf-b841e9c05e83" providerId="ADAL" clId="{CEBB1ABF-8215-4AB0-9415-7B940D399232}" dt="2020-12-10T09:33:37.689" v="7325" actId="478"/>
          <ac:spMkLst>
            <pc:docMk/>
            <pc:sldMk cId="2934000562" sldId="366"/>
            <ac:spMk id="17" creationId="{8A1FF114-5356-4DB9-8284-B68340397948}"/>
          </ac:spMkLst>
        </pc:spChg>
        <pc:spChg chg="add">
          <ac:chgData name="Martin, Ian (DLSLtd,RAL,TEC)" userId="115fc887-d2f4-40cb-b8cf-b841e9c05e83" providerId="ADAL" clId="{CEBB1ABF-8215-4AB0-9415-7B940D399232}" dt="2020-12-10T09:33:50.030" v="7326"/>
          <ac:spMkLst>
            <pc:docMk/>
            <pc:sldMk cId="2934000562" sldId="366"/>
            <ac:spMk id="57" creationId="{E991B465-91AF-46A9-907B-80D0D69A95A8}"/>
          </ac:spMkLst>
        </pc:spChg>
        <pc:grpChg chg="add">
          <ac:chgData name="Martin, Ian (DLSLtd,RAL,TEC)" userId="115fc887-d2f4-40cb-b8cf-b841e9c05e83" providerId="ADAL" clId="{CEBB1ABF-8215-4AB0-9415-7B940D399232}" dt="2020-12-10T09:33:50.030" v="7326"/>
          <ac:grpSpMkLst>
            <pc:docMk/>
            <pc:sldMk cId="2934000562" sldId="366"/>
            <ac:grpSpMk id="18" creationId="{749BDA77-847F-4DBD-81F4-007BDAD44349}"/>
          </ac:grpSpMkLst>
        </pc:grpChg>
        <pc:grpChg chg="add">
          <ac:chgData name="Martin, Ian (DLSLtd,RAL,TEC)" userId="115fc887-d2f4-40cb-b8cf-b841e9c05e83" providerId="ADAL" clId="{CEBB1ABF-8215-4AB0-9415-7B940D399232}" dt="2020-12-10T09:33:50.030" v="7326"/>
          <ac:grpSpMkLst>
            <pc:docMk/>
            <pc:sldMk cId="2934000562" sldId="366"/>
            <ac:grpSpMk id="27" creationId="{DAA1A7D3-DE76-4A95-95C7-187FAA4EC414}"/>
          </ac:grpSpMkLst>
        </pc:grpChg>
        <pc:grpChg chg="add">
          <ac:chgData name="Martin, Ian (DLSLtd,RAL,TEC)" userId="115fc887-d2f4-40cb-b8cf-b841e9c05e83" providerId="ADAL" clId="{CEBB1ABF-8215-4AB0-9415-7B940D399232}" dt="2020-12-10T09:33:50.030" v="7326"/>
          <ac:grpSpMkLst>
            <pc:docMk/>
            <pc:sldMk cId="2934000562" sldId="366"/>
            <ac:grpSpMk id="36" creationId="{E3B0D408-E651-4A82-846B-314596D2E0B2}"/>
          </ac:grpSpMkLst>
        </pc:grpChg>
        <pc:grpChg chg="add">
          <ac:chgData name="Martin, Ian (DLSLtd,RAL,TEC)" userId="115fc887-d2f4-40cb-b8cf-b841e9c05e83" providerId="ADAL" clId="{CEBB1ABF-8215-4AB0-9415-7B940D399232}" dt="2020-12-10T09:33:50.030" v="7326"/>
          <ac:grpSpMkLst>
            <pc:docMk/>
            <pc:sldMk cId="2934000562" sldId="366"/>
            <ac:grpSpMk id="46" creationId="{CBFF15F7-5FE1-4B53-A7B3-9522EA63A729}"/>
          </ac:grpSpMkLst>
        </pc:grpChg>
        <pc:graphicFrameChg chg="del">
          <ac:chgData name="Martin, Ian (DLSLtd,RAL,TEC)" userId="115fc887-d2f4-40cb-b8cf-b841e9c05e83" providerId="ADAL" clId="{CEBB1ABF-8215-4AB0-9415-7B940D399232}" dt="2020-12-10T09:33:37.689" v="7325" actId="478"/>
          <ac:graphicFrameMkLst>
            <pc:docMk/>
            <pc:sldMk cId="2934000562" sldId="366"/>
            <ac:graphicFrameMk id="6" creationId="{242CD654-2520-4895-99AE-3152B3F55C3D}"/>
          </ac:graphicFrameMkLst>
        </pc:graphicFrameChg>
      </pc:sldChg>
      <pc:sldChg chg="add del">
        <pc:chgData name="Martin, Ian (DLSLtd,RAL,TEC)" userId="115fc887-d2f4-40cb-b8cf-b841e9c05e83" providerId="ADAL" clId="{CEBB1ABF-8215-4AB0-9415-7B940D399232}" dt="2020-12-10T09:33:25.434" v="7323"/>
        <pc:sldMkLst>
          <pc:docMk/>
          <pc:sldMk cId="3627317376" sldId="36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[GlobalBeamStatistics.xlsm]Pivot Tables (Year)!PivotTable3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spPr>
          <a:solidFill>
            <a:schemeClr val="tx2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3"/>
        <c:spPr>
          <a:solidFill>
            <a:srgbClr val="C0504D">
              <a:lumMod val="60000"/>
              <a:lumOff val="40000"/>
            </a:srgbClr>
          </a:solidFill>
        </c:spPr>
        <c:marker>
          <c:symbol val="none"/>
        </c:marker>
        <c:dLbl>
          <c:idx val="0"/>
          <c:numFmt formatCode="0.0%" sourceLinked="0"/>
          <c:spPr/>
          <c:txPr>
            <a:bodyPr rot="5400000" vert="horz" anchor="ctr" anchorCtr="0"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>
              <a:lumMod val="60000"/>
              <a:lumOff val="40000"/>
            </a:schemeClr>
          </a:solidFill>
          <a:effectLst/>
        </c:spPr>
        <c:marker>
          <c:symbol val="none"/>
        </c:marker>
        <c:dLbl>
          <c:idx val="0"/>
          <c:numFmt formatCode="0.0%" sourceLinked="0"/>
          <c:spPr/>
          <c:txPr>
            <a:bodyPr anchor="t" anchorCtr="1"/>
            <a:lstStyle/>
            <a:p>
              <a:pPr>
                <a:defRPr/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>
              <a:lumMod val="60000"/>
              <a:lumOff val="40000"/>
            </a:schemeClr>
          </a:solidFill>
          <a:effectLst/>
        </c:spPr>
        <c:marker>
          <c:symbol val="none"/>
        </c:marker>
        <c:dLbl>
          <c:idx val="0"/>
          <c:numFmt formatCode="0.0%" sourceLinked="0"/>
          <c:spPr/>
          <c:txPr>
            <a:bodyPr anchor="t" anchorCtr="1"/>
            <a:lstStyle/>
            <a:p>
              <a:pPr>
                <a:defRPr/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>
              <a:lumMod val="60000"/>
              <a:lumOff val="40000"/>
            </a:schemeClr>
          </a:solidFill>
          <a:effectLst/>
        </c:spPr>
        <c:marker>
          <c:symbol val="none"/>
        </c:marker>
        <c:dLbl>
          <c:idx val="0"/>
          <c:numFmt formatCode="0.0%" sourceLinked="0"/>
          <c:spPr/>
          <c:txPr>
            <a:bodyPr anchor="t" anchorCtr="1"/>
            <a:lstStyle/>
            <a:p>
              <a:pPr>
                <a:defRPr/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140170144687342E-2"/>
          <c:y val="0.10468630624226984"/>
          <c:w val="0.90034489823849095"/>
          <c:h val="0.759179155854805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'Pivot Tables (Year)'!$AB$3:$AB$4</c:f>
              <c:strCache>
                <c:ptCount val="1"/>
                <c:pt idx="0">
                  <c:v> Uptime (%)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anchor="t" anchorCtr="1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'Pivot Tables (Year)'!$AA$5:$AA$19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strCache>
            </c:strRef>
          </c:cat>
          <c:val>
            <c:numRef>
              <c:f>'Pivot Tables (Year)'!$AB$5:$AB$19</c:f>
              <c:numCache>
                <c:formatCode>0.00%</c:formatCode>
                <c:ptCount val="14"/>
                <c:pt idx="0">
                  <c:v>0.92280063291139236</c:v>
                </c:pt>
                <c:pt idx="1">
                  <c:v>0.94864125122189646</c:v>
                </c:pt>
                <c:pt idx="2">
                  <c:v>0.96365079365079365</c:v>
                </c:pt>
                <c:pt idx="3">
                  <c:v>0.97321901956658952</c:v>
                </c:pt>
                <c:pt idx="4">
                  <c:v>0.97990122396392521</c:v>
                </c:pt>
                <c:pt idx="5">
                  <c:v>0.97922465635738842</c:v>
                </c:pt>
                <c:pt idx="6">
                  <c:v>0.9796087140439933</c:v>
                </c:pt>
                <c:pt idx="7">
                  <c:v>0.9782770833333333</c:v>
                </c:pt>
                <c:pt idx="8">
                  <c:v>0.97326142131979698</c:v>
                </c:pt>
                <c:pt idx="9">
                  <c:v>0.98723987108655609</c:v>
                </c:pt>
                <c:pt idx="10">
                  <c:v>0.9863062015503874</c:v>
                </c:pt>
                <c:pt idx="11">
                  <c:v>0.98112361769352285</c:v>
                </c:pt>
                <c:pt idx="12">
                  <c:v>0.97948854660347551</c:v>
                </c:pt>
                <c:pt idx="13">
                  <c:v>0.98028949024543732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6-42D6-BBF3-6EEE131EA688}"/>
            </c:ext>
          </c:extLst>
        </c:ser>
        <c:ser>
          <c:idx val="1"/>
          <c:order val="1"/>
          <c:tx>
            <c:strRef>
              <c:f>'Pivot Tables (Year)'!$AC$3:$AC$4</c:f>
              <c:strCache>
                <c:ptCount val="1"/>
                <c:pt idx="0">
                  <c:v> Downtime (%)</c:v>
                </c:pt>
              </c:strCache>
            </c:strRef>
          </c:tx>
          <c:invertIfNegative val="0"/>
          <c:cat>
            <c:strRef>
              <c:f>'Pivot Tables (Year)'!$AA$5:$AA$19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strCache>
            </c:strRef>
          </c:cat>
          <c:val>
            <c:numRef>
              <c:f>'Pivot Tables (Year)'!$AC$5:$AC$19</c:f>
              <c:numCache>
                <c:formatCode>0.00%</c:formatCode>
                <c:ptCount val="14"/>
                <c:pt idx="0">
                  <c:v>6.6411392405063302E-2</c:v>
                </c:pt>
                <c:pt idx="1">
                  <c:v>4.1229227761485826E-2</c:v>
                </c:pt>
                <c:pt idx="2">
                  <c:v>3.6349206349206346E-2</c:v>
                </c:pt>
                <c:pt idx="3">
                  <c:v>2.6416999789606564E-2</c:v>
                </c:pt>
                <c:pt idx="4">
                  <c:v>1.5357526304487867E-2</c:v>
                </c:pt>
                <c:pt idx="5">
                  <c:v>1.9776632302405499E-2</c:v>
                </c:pt>
                <c:pt idx="6">
                  <c:v>1.822335025380711E-2</c:v>
                </c:pt>
                <c:pt idx="7">
                  <c:v>2.0912500000000001E-2</c:v>
                </c:pt>
                <c:pt idx="8">
                  <c:v>2.5736040609137058E-2</c:v>
                </c:pt>
                <c:pt idx="9">
                  <c:v>1.276012891344383E-2</c:v>
                </c:pt>
                <c:pt idx="10">
                  <c:v>1.2624031007751939E-2</c:v>
                </c:pt>
                <c:pt idx="11">
                  <c:v>1.7648104265402843E-2</c:v>
                </c:pt>
                <c:pt idx="12">
                  <c:v>1.9893364928909953E-2</c:v>
                </c:pt>
                <c:pt idx="13">
                  <c:v>1.2699811202013845E-2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C6-42D6-BBF3-6EEE131EA688}"/>
            </c:ext>
          </c:extLst>
        </c:ser>
        <c:ser>
          <c:idx val="2"/>
          <c:order val="2"/>
          <c:tx>
            <c:strRef>
              <c:f>'Pivot Tables (Year)'!$AD$3:$AD$4</c:f>
              <c:strCache>
                <c:ptCount val="1"/>
                <c:pt idx="0">
                  <c:v> Scheduled Injection / Downtime (%)</c:v>
                </c:pt>
              </c:strCache>
            </c:strRef>
          </c:tx>
          <c:invertIfNegative val="0"/>
          <c:cat>
            <c:strRef>
              <c:f>'Pivot Tables (Year)'!$AA$5:$AA$19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strCache>
            </c:strRef>
          </c:cat>
          <c:val>
            <c:numRef>
              <c:f>'Pivot Tables (Year)'!$AD$5:$AD$19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C6-42D6-BBF3-6EEE131EA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003840"/>
        <c:axId val="166005376"/>
      </c:barChart>
      <c:catAx>
        <c:axId val="166003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005376"/>
        <c:crosses val="autoZero"/>
        <c:auto val="1"/>
        <c:lblAlgn val="ctr"/>
        <c:lblOffset val="100"/>
        <c:noMultiLvlLbl val="0"/>
      </c:catAx>
      <c:valAx>
        <c:axId val="166005376"/>
        <c:scaling>
          <c:orientation val="minMax"/>
          <c:max val="1"/>
          <c:min val="0.9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crossAx val="1660038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0095903013919057"/>
          <c:y val="0"/>
          <c:w val="0.70478678255792582"/>
          <c:h val="7.2293377899763936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[GlobalBeamStatistics.xlsm]Pivot Tables (Year)!PivotTable1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spPr>
          <a:solidFill>
            <a:schemeClr val="accent1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>
              <a:lumMod val="60000"/>
              <a:lumOff val="40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7.7746281714785648E-2"/>
          <c:y val="2.5190991543846145E-2"/>
          <c:w val="0.86794068241469813"/>
          <c:h val="0.751343376532872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'Pivot Tables (Year)'!$B$3:$B$4</c:f>
              <c:strCache>
                <c:ptCount val="1"/>
                <c:pt idx="0">
                  <c:v> MTBF (hrs)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'Pivot Tables (Year)'!$A$5:$A$19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strCache>
            </c:strRef>
          </c:cat>
          <c:val>
            <c:numRef>
              <c:f>'Pivot Tables (Year)'!$B$5:$B$19</c:f>
              <c:numCache>
                <c:formatCode>General</c:formatCode>
                <c:ptCount val="14"/>
                <c:pt idx="0">
                  <c:v>10.63973063973064</c:v>
                </c:pt>
                <c:pt idx="1">
                  <c:v>14.51063829787234</c:v>
                </c:pt>
                <c:pt idx="2">
                  <c:v>21.097674418604651</c:v>
                </c:pt>
                <c:pt idx="3">
                  <c:v>27.316091954022987</c:v>
                </c:pt>
                <c:pt idx="4">
                  <c:v>55.44047619047619</c:v>
                </c:pt>
                <c:pt idx="5">
                  <c:v>54.139534883720927</c:v>
                </c:pt>
                <c:pt idx="6">
                  <c:v>50.838709677419352</c:v>
                </c:pt>
                <c:pt idx="7">
                  <c:v>44.036697247706421</c:v>
                </c:pt>
                <c:pt idx="8">
                  <c:v>82.94736842105263</c:v>
                </c:pt>
                <c:pt idx="9">
                  <c:v>98.727272727272734</c:v>
                </c:pt>
                <c:pt idx="10">
                  <c:v>95.555555555555557</c:v>
                </c:pt>
                <c:pt idx="11">
                  <c:v>83.016393442622956</c:v>
                </c:pt>
                <c:pt idx="12">
                  <c:v>90.428571428571431</c:v>
                </c:pt>
                <c:pt idx="13">
                  <c:v>138.17391304347825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1-427D-B99A-4D315CB68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446592"/>
        <c:axId val="166448128"/>
      </c:barChart>
      <c:barChart>
        <c:barDir val="col"/>
        <c:grouping val="clustered"/>
        <c:varyColors val="0"/>
        <c:ser>
          <c:idx val="1"/>
          <c:order val="1"/>
          <c:tx>
            <c:strRef>
              <c:f>'Pivot Tables (Year)'!$C$3:$C$4</c:f>
              <c:strCache>
                <c:ptCount val="1"/>
                <c:pt idx="0">
                  <c:v> MTTR (hrs)</c:v>
                </c:pt>
              </c:strCache>
            </c:strRef>
          </c:tx>
          <c:invertIfNegative val="0"/>
          <c:cat>
            <c:strRef>
              <c:f>'Pivot Tables (Year)'!$A$5:$A$19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strCache>
            </c:strRef>
          </c:cat>
          <c:val>
            <c:numRef>
              <c:f>'Pivot Tables (Year)'!$C$5:$C$19</c:f>
              <c:numCache>
                <c:formatCode>General</c:formatCode>
                <c:ptCount val="14"/>
                <c:pt idx="0">
                  <c:v>0.70659932659932667</c:v>
                </c:pt>
                <c:pt idx="1">
                  <c:v>0.59826241134751779</c:v>
                </c:pt>
                <c:pt idx="2">
                  <c:v>0.76688372093023249</c:v>
                </c:pt>
                <c:pt idx="3">
                  <c:v>0.72160919540229884</c:v>
                </c:pt>
                <c:pt idx="4">
                  <c:v>0.85142857142857142</c:v>
                </c:pt>
                <c:pt idx="5">
                  <c:v>1.0706976744186045</c:v>
                </c:pt>
                <c:pt idx="6">
                  <c:v>0.92645161290322597</c:v>
                </c:pt>
                <c:pt idx="7">
                  <c:v>0.92091743119266067</c:v>
                </c:pt>
                <c:pt idx="8">
                  <c:v>2.1347368421052635</c:v>
                </c:pt>
                <c:pt idx="9">
                  <c:v>1.2597727272727273</c:v>
                </c:pt>
                <c:pt idx="10">
                  <c:v>1.2062962962962962</c:v>
                </c:pt>
                <c:pt idx="11">
                  <c:v>1.4650819672131148</c:v>
                </c:pt>
                <c:pt idx="12">
                  <c:v>1.7989285714285714</c:v>
                </c:pt>
                <c:pt idx="13">
                  <c:v>1.7547826086956522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91-427D-B99A-4D315CB68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66459648"/>
        <c:axId val="166458112"/>
      </c:barChart>
      <c:catAx>
        <c:axId val="166446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448128"/>
        <c:crosses val="autoZero"/>
        <c:auto val="1"/>
        <c:lblAlgn val="ctr"/>
        <c:lblOffset val="100"/>
        <c:noMultiLvlLbl val="0"/>
      </c:catAx>
      <c:valAx>
        <c:axId val="16644812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66446592"/>
        <c:crosses val="autoZero"/>
        <c:crossBetween val="between"/>
      </c:valAx>
      <c:valAx>
        <c:axId val="166458112"/>
        <c:scaling>
          <c:orientation val="minMax"/>
          <c:max val="3"/>
        </c:scaling>
        <c:delete val="0"/>
        <c:axPos val="r"/>
        <c:numFmt formatCode="General" sourceLinked="1"/>
        <c:majorTickMark val="out"/>
        <c:minorTickMark val="none"/>
        <c:tickLblPos val="nextTo"/>
        <c:crossAx val="166459648"/>
        <c:crosses val="max"/>
        <c:crossBetween val="between"/>
      </c:valAx>
      <c:catAx>
        <c:axId val="166459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458112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[GlobalBeamStatistics.xlsm]Pivot Tables (Group)!Group Trips by Run</c:name>
    <c:fmtId val="-1"/>
  </c:pivotSource>
  <c:chart>
    <c:title>
      <c:tx>
        <c:rich>
          <a:bodyPr/>
          <a:lstStyle/>
          <a:p>
            <a:pPr>
              <a:defRPr/>
            </a:pPr>
            <a:r>
              <a:rPr lang="en-GB"/>
              <a:t>BEAM</a:t>
            </a:r>
            <a:r>
              <a:rPr lang="en-GB" baseline="0"/>
              <a:t> TRIPS vs RUN by GROUP  </a:t>
            </a:r>
            <a:endParaRPr lang="en-GB"/>
          </a:p>
        </c:rich>
      </c:tx>
      <c:overlay val="1"/>
    </c:title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spPr>
          <a:ln w="12700" cap="rnd">
            <a:solidFill>
              <a:prstClr val="white">
                <a:lumMod val="65000"/>
              </a:prstClr>
            </a:solidFill>
          </a:ln>
        </c:spPr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spPr>
          <a:solidFill>
            <a:srgbClr val="FFFF00"/>
          </a:solidFill>
          <a:ln w="12700" cap="rnd">
            <a:solidFill>
              <a:schemeClr val="bg1">
                <a:lumMod val="65000"/>
              </a:schemeClr>
            </a:solidFill>
            <a:bevel/>
          </a:ln>
        </c:spPr>
        <c:marker>
          <c:symbol val="none"/>
        </c:marker>
      </c:pivotFmt>
      <c:pivotFmt>
        <c:idx val="21"/>
        <c:spPr>
          <a:ln w="12700" cap="rnd">
            <a:solidFill>
              <a:prstClr val="white">
                <a:lumMod val="65000"/>
              </a:prstClr>
            </a:solidFill>
          </a:ln>
        </c:spPr>
        <c:marker>
          <c:symbol val="none"/>
        </c:marker>
      </c:pivotFmt>
      <c:pivotFmt>
        <c:idx val="22"/>
        <c:spPr>
          <a:ln w="12700" cap="rnd">
            <a:solidFill>
              <a:prstClr val="white">
                <a:lumMod val="65000"/>
              </a:prstClr>
            </a:solidFill>
          </a:ln>
        </c:spPr>
        <c:marker>
          <c:symbol val="none"/>
        </c:marker>
      </c:pivotFmt>
      <c:pivotFmt>
        <c:idx val="23"/>
        <c:spPr>
          <a:ln w="12700" cap="rnd">
            <a:solidFill>
              <a:prstClr val="white">
                <a:lumMod val="65000"/>
              </a:prstClr>
            </a:solidFill>
          </a:ln>
        </c:spPr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spPr>
          <a:ln w="12700" cap="rnd">
            <a:solidFill>
              <a:prstClr val="white">
                <a:lumMod val="65000"/>
              </a:prstClr>
            </a:solidFill>
          </a:ln>
        </c:spPr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spPr>
          <a:ln w="12700" cap="rnd">
            <a:solidFill>
              <a:prstClr val="white">
                <a:lumMod val="65000"/>
              </a:prstClr>
            </a:solidFill>
          </a:ln>
        </c:spPr>
        <c:marker>
          <c:symbol val="none"/>
        </c:marker>
      </c:pivotFmt>
      <c:pivotFmt>
        <c:idx val="28"/>
        <c:spPr>
          <a:ln w="12700" cap="rnd">
            <a:solidFill>
              <a:prstClr val="white">
                <a:lumMod val="65000"/>
              </a:prstClr>
            </a:solidFill>
          </a:ln>
        </c:spPr>
        <c:marker>
          <c:symbol val="none"/>
        </c:marker>
      </c:pivotFmt>
      <c:pivotFmt>
        <c:idx val="29"/>
        <c:spPr>
          <a:solidFill>
            <a:srgbClr val="FF0000">
              <a:alpha val="50000"/>
            </a:srgbClr>
          </a:solidFill>
          <a:ln w="12700" cap="rnd">
            <a:solidFill>
              <a:prstClr val="white">
                <a:lumMod val="65000"/>
              </a:prstClr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softEdge rad="12700"/>
          </a:effectLst>
        </c:spPr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9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1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4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7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8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9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1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4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7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8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9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3.2849613798275216E-2"/>
          <c:y val="0.10559522230964383"/>
          <c:w val="0.78318729971945733"/>
          <c:h val="0.699490631744684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'Pivot Tables (Group)'!$B$49:$B$50</c:f>
              <c:strCache>
                <c:ptCount val="1"/>
                <c:pt idx="0">
                  <c:v>Storage Ring RF    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(Group)'!$B$51:$B$62</c:f>
              <c:numCache>
                <c:formatCode>General</c:formatCode>
                <c:ptCount val="11"/>
                <c:pt idx="0">
                  <c:v>4</c:v>
                </c:pt>
                <c:pt idx="1">
                  <c:v>1</c:v>
                </c:pt>
                <c:pt idx="2">
                  <c:v>10</c:v>
                </c:pt>
                <c:pt idx="3">
                  <c:v>12</c:v>
                </c:pt>
                <c:pt idx="4">
                  <c:v>5</c:v>
                </c:pt>
                <c:pt idx="5">
                  <c:v>9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5F-4AA1-906B-40CECAE9EAE7}"/>
            </c:ext>
          </c:extLst>
        </c:ser>
        <c:ser>
          <c:idx val="1"/>
          <c:order val="1"/>
          <c:tx>
            <c:strRef>
              <c:f>'Pivot Tables (Group)'!$C$49:$C$50</c:f>
              <c:strCache>
                <c:ptCount val="1"/>
                <c:pt idx="0">
                  <c:v> IFM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(Group)'!$C$51:$C$62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5F-4AA1-906B-40CECAE9EAE7}"/>
            </c:ext>
          </c:extLst>
        </c:ser>
        <c:ser>
          <c:idx val="2"/>
          <c:order val="2"/>
          <c:tx>
            <c:strRef>
              <c:f>'Pivot Tables (Group)'!$D$49:$D$50</c:f>
              <c:strCache>
                <c:ptCount val="1"/>
                <c:pt idx="0">
                  <c:v>PC's &amp; Magnets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(Group)'!$D$51:$D$62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5F-4AA1-906B-40CECAE9EAE7}"/>
            </c:ext>
          </c:extLst>
        </c:ser>
        <c:ser>
          <c:idx val="3"/>
          <c:order val="3"/>
          <c:tx>
            <c:strRef>
              <c:f>'Pivot Tables (Group)'!$E$49:$E$50</c:f>
              <c:strCache>
                <c:ptCount val="1"/>
                <c:pt idx="0">
                  <c:v> Controls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(Group)'!$E$51:$E$62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5F-4AA1-906B-40CECAE9EAE7}"/>
            </c:ext>
          </c:extLst>
        </c:ser>
        <c:ser>
          <c:idx val="4"/>
          <c:order val="4"/>
          <c:tx>
            <c:strRef>
              <c:f>'Pivot Tables (Group)'!$F$49:$F$50</c:f>
              <c:strCache>
                <c:ptCount val="1"/>
                <c:pt idx="0">
                  <c:v> Diagnostics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(Group)'!$F$51:$F$62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5F-4AA1-906B-40CECAE9EAE7}"/>
            </c:ext>
          </c:extLst>
        </c:ser>
        <c:ser>
          <c:idx val="5"/>
          <c:order val="5"/>
          <c:tx>
            <c:strRef>
              <c:f>'Pivot Tables (Group)'!$G$49:$G$50</c:f>
              <c:strCache>
                <c:ptCount val="1"/>
                <c:pt idx="0">
                  <c:v> Operations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(Group)'!$G$51:$G$62</c:f>
              <c:numCache>
                <c:formatCode>General</c:formatCode>
                <c:ptCount val="11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5F-4AA1-906B-40CECAE9EAE7}"/>
            </c:ext>
          </c:extLst>
        </c:ser>
        <c:ser>
          <c:idx val="6"/>
          <c:order val="6"/>
          <c:tx>
            <c:strRef>
              <c:f>'Pivot Tables (Group)'!$H$49:$H$50</c:f>
              <c:strCache>
                <c:ptCount val="1"/>
                <c:pt idx="0">
                  <c:v> Vacuum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(Group)'!$H$51:$H$62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5F-4AA1-906B-40CECAE9EAE7}"/>
            </c:ext>
          </c:extLst>
        </c:ser>
        <c:ser>
          <c:idx val="7"/>
          <c:order val="7"/>
          <c:tx>
            <c:strRef>
              <c:f>'Pivot Tables (Group)'!$I$49:$I$50</c:f>
              <c:strCache>
                <c:ptCount val="1"/>
                <c:pt idx="0">
                  <c:v> Beamlines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(Group)'!$I$51:$I$62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5F-4AA1-906B-40CECAE9EAE7}"/>
            </c:ext>
          </c:extLst>
        </c:ser>
        <c:ser>
          <c:idx val="8"/>
          <c:order val="8"/>
          <c:tx>
            <c:strRef>
              <c:f>'Pivot Tables (Group)'!$J$49:$J$50</c:f>
              <c:strCache>
                <c:ptCount val="1"/>
                <c:pt idx="0">
                  <c:v> Engineering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(Group)'!$J$51:$J$62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5F-4AA1-906B-40CECAE9EAE7}"/>
            </c:ext>
          </c:extLst>
        </c:ser>
        <c:ser>
          <c:idx val="9"/>
          <c:order val="9"/>
          <c:tx>
            <c:strRef>
              <c:f>'Pivot Tables (Group)'!$K$49:$K$50</c:f>
              <c:strCache>
                <c:ptCount val="1"/>
                <c:pt idx="0">
                  <c:v> Insertion Devices</c:v>
                </c:pt>
              </c:strCache>
            </c:strRef>
          </c:tx>
          <c:invertIfNegative val="0"/>
          <c:cat>
            <c:strRef>
              <c:f>'Pivot Tables (Group)'!$A$51:$A$62</c:f>
              <c:strCache>
                <c:ptCount val="11"/>
                <c:pt idx="0">
                  <c:v>Run 4-18</c:v>
                </c:pt>
                <c:pt idx="1">
                  <c:v>Run 5-18</c:v>
                </c:pt>
                <c:pt idx="2">
                  <c:v>Run 1-19</c:v>
                </c:pt>
                <c:pt idx="3">
                  <c:v>Run 2-19</c:v>
                </c:pt>
                <c:pt idx="4">
                  <c:v>Run 3-19</c:v>
                </c:pt>
                <c:pt idx="5">
                  <c:v>Run 4-19</c:v>
                </c:pt>
                <c:pt idx="6">
                  <c:v>Run 5-19</c:v>
                </c:pt>
                <c:pt idx="7">
                  <c:v>Run 1-20</c:v>
                </c:pt>
                <c:pt idx="8">
                  <c:v>Run 2-20</c:v>
                </c:pt>
                <c:pt idx="9">
                  <c:v>Run 3-20</c:v>
                </c:pt>
                <c:pt idx="10">
                  <c:v>Run 4-20</c:v>
                </c:pt>
              </c:strCache>
            </c:strRef>
          </c:cat>
          <c:val>
            <c:numRef>
              <c:f>'Pivot Tables (Group)'!$K$51:$K$62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5F-4AA1-906B-40CECAE9E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overlap val="-14"/>
        <c:axId val="166165504"/>
        <c:axId val="166179584"/>
      </c:barChart>
      <c:catAx>
        <c:axId val="16616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179584"/>
        <c:crosses val="autoZero"/>
        <c:auto val="1"/>
        <c:lblAlgn val="ctr"/>
        <c:lblOffset val="100"/>
        <c:noMultiLvlLbl val="0"/>
      </c:catAx>
      <c:valAx>
        <c:axId val="166179584"/>
        <c:scaling>
          <c:orientation val="minMax"/>
          <c:max val="12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66165504"/>
        <c:crosses val="autoZero"/>
        <c:crossBetween val="between"/>
      </c:valAx>
      <c:spPr>
        <a:ln>
          <a:solidFill>
            <a:prstClr val="white">
              <a:lumMod val="65000"/>
            </a:prstClr>
          </a:solidFill>
        </a:ln>
      </c:spPr>
    </c:plotArea>
    <c:legend>
      <c:legendPos val="tr"/>
      <c:layout>
        <c:manualLayout>
          <c:xMode val="edge"/>
          <c:yMode val="edge"/>
          <c:x val="0.85608275144304202"/>
          <c:y val="4.8672326044232231E-2"/>
          <c:w val="0.11710948543759646"/>
          <c:h val="0.91281874203306113"/>
        </c:manualLayout>
      </c:layout>
      <c:overlay val="0"/>
      <c:spPr>
        <a:solidFill>
          <a:sysClr val="window" lastClr="FFFFFF"/>
        </a:solidFill>
      </c:sp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0BFFF-B756-4D43-8444-49E02FF72B47}" type="datetimeFigureOut">
              <a:rPr lang="en-GB" smtClean="0"/>
              <a:pPr/>
              <a:t>17/12/2020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A67B-6AF7-43D9-BF37-BA4943828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76059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EA35E-4229-4B54-8044-491F298F1703}" type="datetimeFigureOut">
              <a:rPr lang="en-GB" smtClean="0"/>
              <a:pPr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5BBA-A02C-4BD3-B2AF-0C84CD08A6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2502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8671C-216D-451E-8A9F-F99252FB0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B4AAD-CD8D-4F01-92F4-AF215011E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13D6B-BA5A-4C00-9B4C-840C9643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44861-E810-4292-AF56-EBA11A959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A5C82-9BAA-4092-BC8A-EF7FC2CE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08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F24AD-2F82-4DB2-A0F1-5958A1CC3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7E9DA-C431-40E8-BED8-212C52B1A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D79C9-DFB1-4C76-B01A-4105667F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5608A-3081-402C-9FD8-E09DF8EE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24C1-E1F6-48FD-93E5-0A453928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659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757506-2D7A-4492-979C-E634B3584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8558B-CCA3-4874-82F5-609D8E5A1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B34D1-B986-4CEC-880F-09A33613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3D12-3E17-4FD0-827B-3AC636EF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22134-C709-468E-852D-F80658A4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7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35149" y="4293096"/>
            <a:ext cx="6721705" cy="504304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R.P. Walker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R.P. Walker, Diamond-II MAC#1, Feb. 6</a:t>
            </a:r>
            <a:r>
              <a:rPr lang="en-GB" baseline="30000"/>
              <a:t>th</a:t>
            </a:r>
            <a:r>
              <a:rPr lang="en-GB"/>
              <a:t>-7</a:t>
            </a:r>
            <a:r>
              <a:rPr lang="en-GB" baseline="30000"/>
              <a:t>th</a:t>
            </a:r>
            <a:r>
              <a:rPr lang="en-GB"/>
              <a:t>  2020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9351" y="836712"/>
            <a:ext cx="11713301" cy="5688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39351" y="-99391"/>
            <a:ext cx="11713301" cy="72008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93410" y="6550191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9349" y="836712"/>
            <a:ext cx="5755051" cy="56886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1" y="836712"/>
            <a:ext cx="5755051" cy="56886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93410" y="6550191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R.P. Walker, Diamond-II CDR Review, Apr 16</a:t>
            </a:r>
            <a:r>
              <a:rPr lang="en-GB" baseline="30000"/>
              <a:t>th</a:t>
            </a:r>
            <a:r>
              <a:rPr lang="en-GB"/>
              <a:t>-17</a:t>
            </a:r>
            <a:r>
              <a:rPr lang="en-GB" baseline="30000"/>
              <a:t>th</a:t>
            </a:r>
            <a:r>
              <a:rPr lang="en-GB"/>
              <a:t> 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39351" y="-99391"/>
            <a:ext cx="11713301" cy="7200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020B9-33C8-4CE9-BD67-3FDB6DF9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F33F-846B-4493-A663-906B79407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3CE3F-B19E-499C-A19F-3804F4E9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FADA9-CF72-4BB7-AE79-C6F971D4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5215-CF09-4E92-9F2C-5C5B232A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4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7789-2B13-4245-AF78-22F70996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A989D-758F-4620-A732-A719AF688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849E4-420D-4C96-8370-5E2A81F41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DCA5-23B2-4BC1-BBE9-6805E408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BAB33-7159-4CA4-8B24-E5504F88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92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00194-0FA9-4B73-8286-926B892F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4764A-FEF5-48AB-8010-9C30740AD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C9672-8A29-47B8-9681-39C292483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56E2-FCDD-451A-8E03-A6EB72F5B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E91A0-57F7-409D-A487-D07B364EC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0552B-EB64-4301-A748-B557A0CB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1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F3B3-8063-48CE-97D8-595AF579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69053-193E-48A1-8C44-41B8CE501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5C12D-5F56-44A3-BC09-0C0C051EB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1BBAE-9FED-4A35-98CE-4B621CB4FC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DC067E-2980-4E62-8011-06389D5E3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CAD108-3C96-4E4B-A773-D6C2EBAE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A6944-E4BB-4EF5-BECA-9DBC0B6C1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23F73A-2C9C-4F03-A0B7-66C38034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59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152F-7293-474A-9370-9E279A5F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82F6C-BB65-4903-A1AA-E2653DE62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86DAD-3ACF-43FA-97BA-E3B27056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79BF-539E-46CC-8E0D-E4A5507C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18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25FC0-BF91-4C3D-B6C9-94E52279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07A41-E677-48B9-8D77-E290A5B6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ACCE-61C4-4004-8845-847C676A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07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B927-8779-4C77-AFE7-AFF7D74A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F4E3-B449-4005-AD7E-A16C38E01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3B80-BF4F-43EE-AA53-3C529F8A1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FE0C3-964E-4A4B-9057-524FC519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4D98A-799A-4F51-92EA-2B1D57FA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BC3FB-5815-4623-8E55-E3EAB374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47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1615-84EF-4202-9F0F-4E1CFFD4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C2E163-6496-4B2E-9638-032D97E2C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3C381-6058-4806-89F0-E08AB006D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7DBE-AE99-4DC3-85FC-E71BCE22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59E30-9680-4441-B5CA-6D6F0AF7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19C15-FA1B-4DB7-A829-F19156C6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4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B562EC-4110-42EB-B2C2-2AB482DD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CA588-5577-419F-AF1C-E1C44BCE9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DAB69-2A0C-4840-BA2B-697090300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BE8B0-54CB-4F6F-AB66-D7D5ACC3ABBF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420FE-3C08-44D4-932C-9DF4DE9AA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0BE8D-A810-4257-B37E-D5AFA26CE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046DB-9C7F-4B22-969C-741759C3FC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93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351" y="836712"/>
            <a:ext cx="11713301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38078-CB6F-47FB-BFBE-C54AE55CE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9" y="4853562"/>
            <a:ext cx="4788024" cy="201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S:\TE24\NS\diamond logo approved.gif">
            <a:extLst>
              <a:ext uri="{FF2B5EF4-FFF2-40B4-BE49-F238E27FC236}">
                <a16:creationId xmlns:a16="http://schemas.microsoft.com/office/drawing/2014/main" id="{2F63724D-8DAE-435A-9C76-F6D48E20B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6429545"/>
            <a:ext cx="1436016" cy="4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mond.ac.uk/Home/About/Vision/Diamond-II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70" y="2257002"/>
            <a:ext cx="11004459" cy="710334"/>
          </a:xfrm>
        </p:spPr>
        <p:txBody>
          <a:bodyPr/>
          <a:lstStyle/>
          <a:p>
            <a:r>
              <a:rPr lang="en-GB">
                <a:latin typeface="Calibri" pitchFamily="34" charset="0"/>
              </a:rPr>
              <a:t>Diamond Light Source Status and Upgrade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42089" y="3254478"/>
            <a:ext cx="8507820" cy="2065667"/>
          </a:xfrm>
        </p:spPr>
        <p:txBody>
          <a:bodyPr>
            <a:normAutofit lnSpcReduction="10000"/>
          </a:bodyPr>
          <a:lstStyle/>
          <a:p>
            <a:r>
              <a:rPr lang="en-GB" kern="0">
                <a:latin typeface="Calibri" pitchFamily="34" charset="0"/>
              </a:rPr>
              <a:t>Ian Martin,  </a:t>
            </a:r>
          </a:p>
          <a:p>
            <a:r>
              <a:rPr lang="en-GB" kern="0">
                <a:latin typeface="Calibri" pitchFamily="34" charset="0"/>
              </a:rPr>
              <a:t>On behalf of the Diamond team</a:t>
            </a:r>
          </a:p>
          <a:p>
            <a:endParaRPr lang="en-GB" kern="0">
              <a:latin typeface="Calibri" pitchFamily="34" charset="0"/>
            </a:endParaRPr>
          </a:p>
          <a:p>
            <a:r>
              <a:rPr lang="en-GB" kern="0">
                <a:latin typeface="Calibri" pitchFamily="34" charset="0"/>
              </a:rPr>
              <a:t>28</a:t>
            </a:r>
            <a:r>
              <a:rPr lang="en-GB" kern="0" baseline="30000">
                <a:latin typeface="Calibri" pitchFamily="34" charset="0"/>
              </a:rPr>
              <a:t>th</a:t>
            </a:r>
            <a:r>
              <a:rPr lang="en-GB" kern="0">
                <a:latin typeface="Calibri" pitchFamily="34" charset="0"/>
              </a:rPr>
              <a:t> European Synchrotron Light Source Workshop</a:t>
            </a:r>
          </a:p>
          <a:p>
            <a:r>
              <a:rPr lang="en-GB" kern="0">
                <a:latin typeface="Calibri" pitchFamily="34" charset="0"/>
              </a:rPr>
              <a:t>16/12/2020</a:t>
            </a:r>
          </a:p>
        </p:txBody>
      </p:sp>
    </p:spTree>
    <p:extLst>
      <p:ext uri="{BB962C8B-B14F-4D97-AF65-F5344CB8AC3E}">
        <p14:creationId xmlns:p14="http://schemas.microsoft.com/office/powerpoint/2010/main" val="106198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CDR Lattice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4D0A099-95C6-4A8E-AC88-AE18FD364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20" y="701900"/>
            <a:ext cx="4719484" cy="2674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6A554333-8741-4AF4-9F2F-7F9EAA36DD4C}"/>
                  </a:ext>
                </a:extLst>
              </p:cNvPr>
              <p:cNvSpPr txBox="1"/>
              <p:nvPr/>
            </p:nvSpPr>
            <p:spPr>
              <a:xfrm>
                <a:off x="184474" y="753473"/>
                <a:ext cx="7569265" cy="56323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Lattice structure is a ‘Modified-Hybrid 6-Bend Achromat’, combining:</a:t>
                </a:r>
                <a:endParaRPr lang="en-GB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ESRF-EBS Hybrid 7BA cell</a:t>
                </a: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Mid-straights from Diamond Double-Double Bend Achromat </a:t>
                </a:r>
              </a:p>
              <a:p>
                <a:endParaRPr lang="en-GB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Main benefits:</a:t>
                </a:r>
              </a:p>
              <a:p>
                <a:pPr>
                  <a:tabLst>
                    <a:tab pos="896938" algn="l"/>
                    <a:tab pos="2238375" algn="l"/>
                  </a:tabLst>
                </a:pPr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Lower Emittance: 	2.7 nm 	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 160 </a:t>
                </a:r>
                <a:r>
                  <a:rPr lang="en-GB" sz="2000" err="1">
                    <a:latin typeface="Calibri" panose="020F0502020204030204" pitchFamily="34" charset="0"/>
                    <a:cs typeface="Calibri" panose="020F0502020204030204" pitchFamily="34" charset="0"/>
                  </a:rPr>
                  <a:t>pm.rad</a:t>
                </a:r>
                <a:endParaRPr lang="en-GB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tabLst>
                    <a:tab pos="896938" algn="l"/>
                    <a:tab pos="2238375" algn="l"/>
                  </a:tabLst>
                </a:pPr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Increased Flux:		3 GeV 	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 3.5 GeV</a:t>
                </a:r>
              </a:p>
              <a:p>
                <a:pPr>
                  <a:tabLst>
                    <a:tab pos="896938" algn="l"/>
                    <a:tab pos="2238375" algn="l"/>
                  </a:tabLst>
                </a:pPr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More straights: 		24  	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 48 (long, standard, mid)</a:t>
                </a:r>
              </a:p>
              <a:p>
                <a:pPr>
                  <a:tabLst>
                    <a:tab pos="896938" algn="l"/>
                    <a:tab pos="2238375" algn="l"/>
                  </a:tabLst>
                </a:pPr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&gt;35 % of D-II ring consists of straights (quad to quad)</a:t>
                </a:r>
              </a:p>
              <a:p>
                <a:endParaRPr lang="en-GB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Each cell consists of:</a:t>
                </a:r>
                <a:endParaRPr lang="en-GB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4 longitudinally-varying dipoles + 2 transverse gradient dipoles</a:t>
                </a: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16 (17) quadrupoles</a:t>
                </a: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12 </a:t>
                </a:r>
                <a:r>
                  <a:rPr lang="en-GB" sz="2000" err="1">
                    <a:latin typeface="Calibri" panose="020F0502020204030204" pitchFamily="34" charset="0"/>
                    <a:cs typeface="Calibri" panose="020F0502020204030204" pitchFamily="34" charset="0"/>
                  </a:rPr>
                  <a:t>sextupoles</a:t>
                </a:r>
                <a:endParaRPr lang="en-GB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	2 octupoles</a:t>
                </a:r>
              </a:p>
              <a:p>
                <a:endParaRPr lang="en-GB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000">
                    <a:latin typeface="Calibri" panose="020F0502020204030204" pitchFamily="34" charset="0"/>
                    <a:cs typeface="Calibri" panose="020F0502020204030204" pitchFamily="34" charset="0"/>
                  </a:rPr>
                  <a:t>Conceptual Design Report (May 2019):</a:t>
                </a:r>
              </a:p>
              <a:p>
                <a:r>
                  <a:rPr lang="en-GB" sz="2000">
                    <a:hlinkClick r:id="rId3"/>
                  </a:rPr>
                  <a:t>https://www.diamond.ac.uk/Home/About/Vision/Diamond-II.html</a:t>
                </a:r>
                <a:endParaRPr lang="en-GB" sz="2000"/>
              </a:p>
            </p:txBody>
          </p:sp>
        </mc:Choice>
        <mc:Fallback xmlns="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6A554333-8741-4AF4-9F2F-7F9EAA36D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74" y="753473"/>
                <a:ext cx="7569265" cy="5632311"/>
              </a:xfrm>
              <a:prstGeom prst="rect">
                <a:avLst/>
              </a:prstGeom>
              <a:blipFill>
                <a:blip r:embed="rId4"/>
                <a:stretch>
                  <a:fillRect l="-805" t="-649" r="-403" b="-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C122CF3-D492-4C81-839C-8A32A9FB0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34" y="3608438"/>
            <a:ext cx="1791553" cy="2518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15DEF6-6597-4A89-941D-9B193E734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01" y="3607835"/>
            <a:ext cx="1791554" cy="2521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34D1CC-C05C-44B8-8EA9-E4FE3F4B82EB}"/>
              </a:ext>
            </a:extLst>
          </p:cNvPr>
          <p:cNvSpPr txBox="1"/>
          <p:nvPr/>
        </p:nvSpPr>
        <p:spPr>
          <a:xfrm>
            <a:off x="8192276" y="852249"/>
            <a:ext cx="895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7.5 m long str.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91BEA-16DD-477C-8EE2-CDB50FFE69ED}"/>
              </a:ext>
            </a:extLst>
          </p:cNvPr>
          <p:cNvSpPr txBox="1"/>
          <p:nvPr/>
        </p:nvSpPr>
        <p:spPr>
          <a:xfrm>
            <a:off x="9119293" y="853418"/>
            <a:ext cx="132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5.2 m standard str.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C5D7D3-B6BD-452B-92CB-49E5BFFCFA9F}"/>
              </a:ext>
            </a:extLst>
          </p:cNvPr>
          <p:cNvSpPr txBox="1"/>
          <p:nvPr/>
        </p:nvSpPr>
        <p:spPr>
          <a:xfrm>
            <a:off x="10417931" y="850763"/>
            <a:ext cx="98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2.9 m mid str.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375EC5-A7E5-4416-8C9F-FD33758B2CEA}"/>
              </a:ext>
            </a:extLst>
          </p:cNvPr>
          <p:cNvCxnSpPr>
            <a:cxnSpLocks/>
          </p:cNvCxnSpPr>
          <p:nvPr/>
        </p:nvCxnSpPr>
        <p:spPr>
          <a:xfrm flipH="1">
            <a:off x="8137896" y="1435538"/>
            <a:ext cx="399614" cy="12330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C939EC-F798-42A1-9D14-DF87C33A7C09}"/>
              </a:ext>
            </a:extLst>
          </p:cNvPr>
          <p:cNvCxnSpPr>
            <a:cxnSpLocks/>
          </p:cNvCxnSpPr>
          <p:nvPr/>
        </p:nvCxnSpPr>
        <p:spPr>
          <a:xfrm flipH="1">
            <a:off x="8998671" y="1435538"/>
            <a:ext cx="554495" cy="12142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F7E29D-B57B-4DA6-8532-43B9B0D3277E}"/>
              </a:ext>
            </a:extLst>
          </p:cNvPr>
          <p:cNvCxnSpPr>
            <a:cxnSpLocks/>
          </p:cNvCxnSpPr>
          <p:nvPr/>
        </p:nvCxnSpPr>
        <p:spPr>
          <a:xfrm flipH="1">
            <a:off x="10308958" y="1435538"/>
            <a:ext cx="455120" cy="12142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73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CDR Lattice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C4C4C-AB58-44E1-A15F-D9D64D8B22A2}"/>
              </a:ext>
            </a:extLst>
          </p:cNvPr>
          <p:cNvSpPr txBox="1"/>
          <p:nvPr/>
        </p:nvSpPr>
        <p:spPr>
          <a:xfrm>
            <a:off x="184474" y="753473"/>
            <a:ext cx="7415455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Combination of ‘-I transformer’ and higher-order achromat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Phase advance between focussing chromatic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= ~3π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= ~π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Cell tunes chosen to cancel resonance driving terms over 8 cells: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= ~2π*19/8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= ~2π*7/8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Some detuning necessary: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ring tunes must avoid main resonances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-I transformer drives 2</a:t>
            </a:r>
            <a:r>
              <a:rPr lang="en-GB" sz="2000" baseline="3000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order chromaticity (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Δμ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/2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~0.025)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tolerance of 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Δμ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/2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~0.01 for cell tunes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H-function in mid-straight minimised to avoid increase in emittance from IDs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DCE14-7896-4CBC-BB41-86B0CCEE5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583" y="560566"/>
            <a:ext cx="4055625" cy="302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A573-BD15-4AE7-AD52-3621C7E97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583" y="3522691"/>
            <a:ext cx="4055625" cy="30275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A0C607-5B76-4FFD-998A-F81DE853EC1A}"/>
              </a:ext>
            </a:extLst>
          </p:cNvPr>
          <p:cNvCxnSpPr>
            <a:cxnSpLocks/>
          </p:cNvCxnSpPr>
          <p:nvPr/>
        </p:nvCxnSpPr>
        <p:spPr>
          <a:xfrm>
            <a:off x="8760541" y="1364473"/>
            <a:ext cx="0" cy="18408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1F9D6D-CEDD-4954-BB69-C0B39FC91FFE}"/>
              </a:ext>
            </a:extLst>
          </p:cNvPr>
          <p:cNvCxnSpPr>
            <a:cxnSpLocks/>
          </p:cNvCxnSpPr>
          <p:nvPr/>
        </p:nvCxnSpPr>
        <p:spPr>
          <a:xfrm>
            <a:off x="10523530" y="1364473"/>
            <a:ext cx="0" cy="18477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E13EB5-2058-4A96-93FA-7EB7311C1DC1}"/>
              </a:ext>
            </a:extLst>
          </p:cNvPr>
          <p:cNvCxnSpPr/>
          <p:nvPr/>
        </p:nvCxnSpPr>
        <p:spPr>
          <a:xfrm flipH="1">
            <a:off x="8760541" y="1521079"/>
            <a:ext cx="175505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8A12B2-8258-493F-9953-40A6BEFE7372}"/>
              </a:ext>
            </a:extLst>
          </p:cNvPr>
          <p:cNvCxnSpPr>
            <a:cxnSpLocks/>
          </p:cNvCxnSpPr>
          <p:nvPr/>
        </p:nvCxnSpPr>
        <p:spPr>
          <a:xfrm>
            <a:off x="7967363" y="4322418"/>
            <a:ext cx="0" cy="18408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D9563A-7AE3-4725-AED3-1CD559A5F9B2}"/>
              </a:ext>
            </a:extLst>
          </p:cNvPr>
          <p:cNvCxnSpPr>
            <a:cxnSpLocks/>
          </p:cNvCxnSpPr>
          <p:nvPr/>
        </p:nvCxnSpPr>
        <p:spPr>
          <a:xfrm>
            <a:off x="11320168" y="4322418"/>
            <a:ext cx="0" cy="18477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FF2FB4-7F57-4CB7-8497-052B06946EF2}"/>
              </a:ext>
            </a:extLst>
          </p:cNvPr>
          <p:cNvCxnSpPr>
            <a:cxnSpLocks/>
          </p:cNvCxnSpPr>
          <p:nvPr/>
        </p:nvCxnSpPr>
        <p:spPr>
          <a:xfrm flipH="1">
            <a:off x="7967363" y="4479024"/>
            <a:ext cx="335280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44EF9FB-1922-403D-84D8-F38ED05E3418}"/>
              </a:ext>
            </a:extLst>
          </p:cNvPr>
          <p:cNvSpPr/>
          <p:nvPr/>
        </p:nvSpPr>
        <p:spPr>
          <a:xfrm>
            <a:off x="8895173" y="900252"/>
            <a:ext cx="1485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-I transformer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3C98F8-9C83-4D52-9F64-C0470EB93530}"/>
              </a:ext>
            </a:extLst>
          </p:cNvPr>
          <p:cNvSpPr/>
          <p:nvPr/>
        </p:nvSpPr>
        <p:spPr>
          <a:xfrm>
            <a:off x="8476213" y="3854572"/>
            <a:ext cx="2323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higher-order achromat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Post CDR Developments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B8D22-3250-4132-B067-CBB25A7B2CDE}"/>
              </a:ext>
            </a:extLst>
          </p:cNvPr>
          <p:cNvSpPr txBox="1"/>
          <p:nvPr/>
        </p:nvSpPr>
        <p:spPr>
          <a:xfrm>
            <a:off x="233125" y="720080"/>
            <a:ext cx="11219965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Addition of </a:t>
            </a: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reverse bend dipoles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to control dispersion found to be beneficial, either to: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increase dispersion at chromatic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(lifetime gain)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reduce dispersion in dipoles (emittance reduction)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Further lines of investigation (WIP):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Better symmetrisation of the phase advance between chromatic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sextupoles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2000"/>
              <a:t>μ</a:t>
            </a:r>
            <a:r>
              <a:rPr lang="en-GB" sz="2000" baseline="-25000" err="1"/>
              <a:t>x,y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Adding transverse gradient / shaping of longitudinal bend profiles to match the dispersion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Tuning of H-function in mid-straights (improves emittance with IDs)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Allowing some dispersion leakage in long / standard straights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7FD4DF-ACEA-4FFA-9518-BA2E6BFB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29" y="4329306"/>
            <a:ext cx="6268838" cy="1424367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9B9DAB1E-48C0-40C7-BFC8-C5E3A1298CB8}"/>
              </a:ext>
            </a:extLst>
          </p:cNvPr>
          <p:cNvSpPr/>
          <p:nvPr/>
        </p:nvSpPr>
        <p:spPr>
          <a:xfrm flipV="1">
            <a:off x="1912375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4B5BCFA-2D05-4FBB-AECE-4DAC32A3F102}"/>
              </a:ext>
            </a:extLst>
          </p:cNvPr>
          <p:cNvSpPr/>
          <p:nvPr/>
        </p:nvSpPr>
        <p:spPr>
          <a:xfrm flipV="1">
            <a:off x="1789472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3A59A88-6028-4D8E-944E-1659007A110F}"/>
              </a:ext>
            </a:extLst>
          </p:cNvPr>
          <p:cNvSpPr/>
          <p:nvPr/>
        </p:nvSpPr>
        <p:spPr>
          <a:xfrm flipV="1">
            <a:off x="5270100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BD5C1766-6E3B-46BD-9AB1-7948929BE92E}"/>
              </a:ext>
            </a:extLst>
          </p:cNvPr>
          <p:cNvSpPr/>
          <p:nvPr/>
        </p:nvSpPr>
        <p:spPr>
          <a:xfrm flipV="1">
            <a:off x="5147197" y="5513331"/>
            <a:ext cx="68826" cy="42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E3A37-F2EE-4861-B48F-B59CEB0E7110}"/>
              </a:ext>
            </a:extLst>
          </p:cNvPr>
          <p:cNvSpPr txBox="1"/>
          <p:nvPr/>
        </p:nvSpPr>
        <p:spPr>
          <a:xfrm>
            <a:off x="2248735" y="5586526"/>
            <a:ext cx="269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Reverse bend quadrupoles</a:t>
            </a:r>
          </a:p>
        </p:txBody>
      </p:sp>
      <p:pic>
        <p:nvPicPr>
          <p:cNvPr id="20" name="Picture 19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9166A522-6EAA-4103-8180-C5D87018E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04" y="3805596"/>
            <a:ext cx="4649898" cy="263494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F113AC-0547-4156-B2E5-D044CA14083C}"/>
              </a:ext>
            </a:extLst>
          </p:cNvPr>
          <p:cNvCxnSpPr/>
          <p:nvPr/>
        </p:nvCxnSpPr>
        <p:spPr>
          <a:xfrm>
            <a:off x="7866365" y="4118599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F03C48-3AC5-401F-878C-3C649117098E}"/>
              </a:ext>
            </a:extLst>
          </p:cNvPr>
          <p:cNvCxnSpPr/>
          <p:nvPr/>
        </p:nvCxnSpPr>
        <p:spPr>
          <a:xfrm>
            <a:off x="8548706" y="4115134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1B7B8-4016-4955-B6ED-13559C5F10EA}"/>
              </a:ext>
            </a:extLst>
          </p:cNvPr>
          <p:cNvCxnSpPr/>
          <p:nvPr/>
        </p:nvCxnSpPr>
        <p:spPr>
          <a:xfrm>
            <a:off x="9244889" y="4115134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CA67F1-38EC-4AD7-9881-935EE8640CD9}"/>
              </a:ext>
            </a:extLst>
          </p:cNvPr>
          <p:cNvCxnSpPr/>
          <p:nvPr/>
        </p:nvCxnSpPr>
        <p:spPr>
          <a:xfrm>
            <a:off x="9930701" y="4104743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7CF453-B3F8-434E-9552-A0A066982463}"/>
              </a:ext>
            </a:extLst>
          </p:cNvPr>
          <p:cNvCxnSpPr/>
          <p:nvPr/>
        </p:nvCxnSpPr>
        <p:spPr>
          <a:xfrm>
            <a:off x="10710008" y="4125526"/>
            <a:ext cx="0" cy="17945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62A95B-3A85-43A2-B9FE-DEFA5C252FF3}"/>
              </a:ext>
            </a:extLst>
          </p:cNvPr>
          <p:cNvCxnSpPr/>
          <p:nvPr/>
        </p:nvCxnSpPr>
        <p:spPr>
          <a:xfrm>
            <a:off x="7866365" y="4239491"/>
            <a:ext cx="6823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E6C442-5B27-49AF-93F1-790F729C126A}"/>
              </a:ext>
            </a:extLst>
          </p:cNvPr>
          <p:cNvCxnSpPr/>
          <p:nvPr/>
        </p:nvCxnSpPr>
        <p:spPr>
          <a:xfrm>
            <a:off x="8569488" y="4236026"/>
            <a:ext cx="6823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691E565-4C70-48F4-9C3C-B333ECD970FF}"/>
              </a:ext>
            </a:extLst>
          </p:cNvPr>
          <p:cNvCxnSpPr/>
          <p:nvPr/>
        </p:nvCxnSpPr>
        <p:spPr>
          <a:xfrm>
            <a:off x="9244892" y="4236026"/>
            <a:ext cx="6823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4CD8B3-F880-42A1-BF3C-D6B57456551C}"/>
              </a:ext>
            </a:extLst>
          </p:cNvPr>
          <p:cNvCxnSpPr>
            <a:cxnSpLocks/>
          </p:cNvCxnSpPr>
          <p:nvPr/>
        </p:nvCxnSpPr>
        <p:spPr>
          <a:xfrm>
            <a:off x="9941087" y="4236026"/>
            <a:ext cx="7689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C9FB2FC-670E-4D2C-9613-64EC72EC07B6}"/>
              </a:ext>
            </a:extLst>
          </p:cNvPr>
          <p:cNvSpPr txBox="1"/>
          <p:nvPr/>
        </p:nvSpPr>
        <p:spPr>
          <a:xfrm>
            <a:off x="8013288" y="3937593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/>
              <a:t>μ</a:t>
            </a:r>
            <a:r>
              <a:rPr lang="en-GB" sz="1400" baseline="-25000" err="1"/>
              <a:t>x,y</a:t>
            </a:r>
            <a:endParaRPr lang="en-GB" sz="1400" baseline="-25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45944A-CFE3-4EDF-A034-1D9CDBF326C7}"/>
              </a:ext>
            </a:extLst>
          </p:cNvPr>
          <p:cNvSpPr txBox="1"/>
          <p:nvPr/>
        </p:nvSpPr>
        <p:spPr>
          <a:xfrm>
            <a:off x="8726131" y="3932676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/>
              <a:t>μ</a:t>
            </a:r>
            <a:r>
              <a:rPr lang="en-GB" sz="1400" baseline="-25000" err="1"/>
              <a:t>x,y</a:t>
            </a:r>
            <a:endParaRPr lang="en-GB" sz="1400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561801-FC26-4A14-86FD-3C6FF64D2099}"/>
              </a:ext>
            </a:extLst>
          </p:cNvPr>
          <p:cNvSpPr txBox="1"/>
          <p:nvPr/>
        </p:nvSpPr>
        <p:spPr>
          <a:xfrm>
            <a:off x="9325896" y="3932678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/>
              <a:t>μ</a:t>
            </a:r>
            <a:r>
              <a:rPr lang="en-GB" sz="1400" baseline="-25000" err="1"/>
              <a:t>x,y</a:t>
            </a:r>
            <a:endParaRPr lang="en-GB" sz="1400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2049FE-74BE-4F83-9CCE-CAD011665E3E}"/>
              </a:ext>
            </a:extLst>
          </p:cNvPr>
          <p:cNvSpPr txBox="1"/>
          <p:nvPr/>
        </p:nvSpPr>
        <p:spPr>
          <a:xfrm>
            <a:off x="10141976" y="3932678"/>
            <a:ext cx="49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/>
              <a:t>μ</a:t>
            </a:r>
            <a:r>
              <a:rPr lang="en-GB" sz="1400" baseline="-25000" err="1"/>
              <a:t>x,y</a:t>
            </a:r>
            <a:endParaRPr lang="en-GB" sz="1400" baseline="-25000"/>
          </a:p>
        </p:txBody>
      </p:sp>
    </p:spTree>
    <p:extLst>
      <p:ext uri="{BB962C8B-B14F-4D97-AF65-F5344CB8AC3E}">
        <p14:creationId xmlns:p14="http://schemas.microsoft.com/office/powerpoint/2010/main" val="340714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6C61A-ABA6-47B1-9ED2-90BBE5E81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163" y="3565837"/>
            <a:ext cx="3103433" cy="22387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Dynamic Aperture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2991A49-863B-49FF-9C83-CA7AA2EF9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12" y="880098"/>
            <a:ext cx="3142532" cy="2356080"/>
          </a:xfrm>
          <a:prstGeom prst="rect">
            <a:avLst/>
          </a:prstGeom>
        </p:spPr>
      </p:pic>
      <p:pic>
        <p:nvPicPr>
          <p:cNvPr id="13" name="Picture 12" descr="Chart, diagram&#10;&#10;Description automatically generated">
            <a:extLst>
              <a:ext uri="{FF2B5EF4-FFF2-40B4-BE49-F238E27FC236}">
                <a16:creationId xmlns:a16="http://schemas.microsoft.com/office/drawing/2014/main" id="{729CA0CA-C22A-4B23-803B-CD3F466E4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68" y="880098"/>
            <a:ext cx="3142532" cy="235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2D0E54-9FCA-450A-9AD4-4C84CEF3F6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5"/>
          <a:stretch/>
        </p:blipFill>
        <p:spPr>
          <a:xfrm>
            <a:off x="8738645" y="3567514"/>
            <a:ext cx="3388038" cy="2255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9477E-8DD6-4282-A68D-99E4EE5E27CC}"/>
              </a:ext>
            </a:extLst>
          </p:cNvPr>
          <p:cNvSpPr txBox="1"/>
          <p:nvPr/>
        </p:nvSpPr>
        <p:spPr>
          <a:xfrm>
            <a:off x="233125" y="720080"/>
            <a:ext cx="6256165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Combination of changes improved the performance: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Smaller tune shift with amplitude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Larger on/off momentum DA 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Still some impact from strong resonances.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(Working to improve via tune scans and MOGA)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Off-axis accumulation looks feasible, however, maintaining high injection efficiency requires improvements: 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Injected beam emittance &lt; 20-30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nm.rad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Injected beam bunch length &lt; 40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New booster forms part of the Diamond-II upgrade plan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(more details in talk on 17/12/2020)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80C9A1-A962-4E38-97D4-89078070D359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2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Lifetime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62FCE-F05E-4D71-906C-7C371566E7E2}"/>
              </a:ext>
            </a:extLst>
          </p:cNvPr>
          <p:cNvSpPr txBox="1"/>
          <p:nvPr/>
        </p:nvSpPr>
        <p:spPr>
          <a:xfrm>
            <a:off x="233125" y="720080"/>
            <a:ext cx="11219965" cy="2823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Reverse bend lattice also has improved lifetime compared to CDR: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Reduced tune-shift with momentum avoids resonances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More robust to errors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(Momentum acceptance reduced in dispersion bumps)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Lifetime calculations assume 300 mA, 900 bunches, 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en-GB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pm.rad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Gas lifetime assumes 100 % CO equivalent pressure of 10</a:t>
            </a:r>
            <a:r>
              <a:rPr lang="en-GB" sz="2000" baseline="30000">
                <a:latin typeface="Calibri" panose="020F0502020204030204" pitchFamily="34" charset="0"/>
                <a:cs typeface="Calibri" panose="020F0502020204030204" pitchFamily="34" charset="0"/>
              </a:rPr>
              <a:t>-9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mbar</a:t>
            </a:r>
            <a:r>
              <a:rPr lang="en-GB" sz="20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33C3EB8C-A2C0-4050-9DA8-50CBB3DEC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1" b="6873"/>
          <a:stretch/>
        </p:blipFill>
        <p:spPr>
          <a:xfrm>
            <a:off x="7831337" y="3368813"/>
            <a:ext cx="3751063" cy="301232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F5DF8A96-2933-4EB7-98AE-1C1098A35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323604"/>
              </p:ext>
            </p:extLst>
          </p:nvPr>
        </p:nvGraphicFramePr>
        <p:xfrm>
          <a:off x="698090" y="3834510"/>
          <a:ext cx="636960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955">
                  <a:extLst>
                    <a:ext uri="{9D8B030D-6E8A-4147-A177-3AD203B41FA5}">
                      <a16:colId xmlns:a16="http://schemas.microsoft.com/office/drawing/2014/main" val="4202625576"/>
                    </a:ext>
                  </a:extLst>
                </a:gridCol>
                <a:gridCol w="1661653">
                  <a:extLst>
                    <a:ext uri="{9D8B030D-6E8A-4147-A177-3AD203B41FA5}">
                      <a16:colId xmlns:a16="http://schemas.microsoft.com/office/drawing/2014/main" val="861792361"/>
                    </a:ext>
                  </a:extLst>
                </a:gridCol>
              </a:tblGrid>
              <a:tr h="199464">
                <a:tc>
                  <a:txBody>
                    <a:bodyPr/>
                    <a:lstStyle/>
                    <a:p>
                      <a:r>
                        <a:rPr lang="en-GB" sz="160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Lifetime (h)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703249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/>
                        <a:t>Coulomb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37.3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573036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/>
                        <a:t>Bremsstrahlung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72.8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505042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/>
                        <a:t>Total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24.7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153903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err="1"/>
                        <a:t>Touschek</a:t>
                      </a:r>
                      <a:r>
                        <a:rPr lang="en-GB" sz="1600"/>
                        <a:t> (no IDs, no IBS, no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655458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 err="1"/>
                        <a:t>Touschek</a:t>
                      </a:r>
                      <a:r>
                        <a:rPr lang="en-GB" sz="1600"/>
                        <a:t> (with IDs, with IBS, with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54693"/>
                  </a:ext>
                </a:extLst>
              </a:tr>
              <a:tr h="199464">
                <a:tc>
                  <a:txBody>
                    <a:bodyPr/>
                    <a:lstStyle/>
                    <a:p>
                      <a:r>
                        <a:rPr lang="en-GB" sz="1600"/>
                        <a:t>Overall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312278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2B4E7FC-82FD-4CE9-B1F6-3F265810CA96}"/>
              </a:ext>
            </a:extLst>
          </p:cNvPr>
          <p:cNvGrpSpPr/>
          <p:nvPr/>
        </p:nvGrpSpPr>
        <p:grpSpPr>
          <a:xfrm>
            <a:off x="7985878" y="637080"/>
            <a:ext cx="3800007" cy="2622511"/>
            <a:chOff x="7985878" y="637080"/>
            <a:chExt cx="3800007" cy="2622511"/>
          </a:xfrm>
        </p:grpSpPr>
        <p:pic>
          <p:nvPicPr>
            <p:cNvPr id="12" name="Picture 11" descr="Chart, histogram&#10;&#10;Description automatically generated">
              <a:extLst>
                <a:ext uri="{FF2B5EF4-FFF2-40B4-BE49-F238E27FC236}">
                  <a16:creationId xmlns:a16="http://schemas.microsoft.com/office/drawing/2014/main" id="{1F97966B-837B-4C92-957E-2B0E4377D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878" y="637080"/>
              <a:ext cx="3800007" cy="262251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E0D10F-4194-4F82-84B6-D064DA3431CC}"/>
                </a:ext>
              </a:extLst>
            </p:cNvPr>
            <p:cNvSpPr/>
            <p:nvPr/>
          </p:nvSpPr>
          <p:spPr>
            <a:xfrm>
              <a:off x="9787467" y="889000"/>
              <a:ext cx="1570566" cy="622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Chart, histogram&#10;&#10;Description automatically generated">
              <a:extLst>
                <a:ext uri="{FF2B5EF4-FFF2-40B4-BE49-F238E27FC236}">
                  <a16:creationId xmlns:a16="http://schemas.microsoft.com/office/drawing/2014/main" id="{7F9E0AE5-C184-49EB-9988-488DD2DC5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58" t="11704" r="45238" b="68764"/>
            <a:stretch/>
          </p:blipFill>
          <p:spPr>
            <a:xfrm>
              <a:off x="10189633" y="947506"/>
              <a:ext cx="224367" cy="5122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E1B058-2E88-4953-8115-91341C1DF6AB}"/>
                </a:ext>
              </a:extLst>
            </p:cNvPr>
            <p:cNvSpPr txBox="1"/>
            <p:nvPr/>
          </p:nvSpPr>
          <p:spPr>
            <a:xfrm>
              <a:off x="10414272" y="889000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/>
                <a:t>Δ</a:t>
              </a:r>
              <a:r>
                <a:rPr lang="en-GB" sz="800" err="1"/>
                <a:t>Q</a:t>
              </a:r>
              <a:r>
                <a:rPr lang="en-GB" sz="800" baseline="-25000" err="1"/>
                <a:t>x</a:t>
              </a:r>
              <a:r>
                <a:rPr lang="en-GB" sz="800"/>
                <a:t>, RB lattice</a:t>
              </a:r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9BF1E2-5672-4840-9369-7080D0308677}"/>
                </a:ext>
              </a:extLst>
            </p:cNvPr>
            <p:cNvSpPr txBox="1"/>
            <p:nvPr/>
          </p:nvSpPr>
          <p:spPr>
            <a:xfrm>
              <a:off x="10414272" y="1028671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/>
                <a:t>Δ</a:t>
              </a:r>
              <a:r>
                <a:rPr lang="en-GB" sz="800" err="1"/>
                <a:t>Q</a:t>
              </a:r>
              <a:r>
                <a:rPr lang="en-GB" sz="800" baseline="-25000" err="1"/>
                <a:t>y</a:t>
              </a:r>
              <a:r>
                <a:rPr lang="en-GB" sz="800"/>
                <a:t>, RB lattice</a:t>
              </a:r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7F0D15-36CA-4F94-AFD3-057973025958}"/>
                </a:ext>
              </a:extLst>
            </p:cNvPr>
            <p:cNvSpPr txBox="1"/>
            <p:nvPr/>
          </p:nvSpPr>
          <p:spPr>
            <a:xfrm>
              <a:off x="10414272" y="1168342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/>
                <a:t>Δ</a:t>
              </a:r>
              <a:r>
                <a:rPr lang="en-GB" sz="800" err="1"/>
                <a:t>Q</a:t>
              </a:r>
              <a:r>
                <a:rPr lang="en-GB" sz="800" baseline="-25000" err="1"/>
                <a:t>x</a:t>
              </a:r>
              <a:r>
                <a:rPr lang="en-GB" sz="800"/>
                <a:t>, CDR lattice</a:t>
              </a:r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B33BD6-33A8-4410-8757-98248AC1D631}"/>
                </a:ext>
              </a:extLst>
            </p:cNvPr>
            <p:cNvSpPr txBox="1"/>
            <p:nvPr/>
          </p:nvSpPr>
          <p:spPr>
            <a:xfrm>
              <a:off x="10414272" y="1308013"/>
              <a:ext cx="9821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/>
                <a:t>Δ</a:t>
              </a:r>
              <a:r>
                <a:rPr lang="en-GB" sz="800" err="1"/>
                <a:t>Q</a:t>
              </a:r>
              <a:r>
                <a:rPr lang="en-GB" sz="800" baseline="-25000" err="1"/>
                <a:t>y</a:t>
              </a:r>
              <a:r>
                <a:rPr lang="en-GB" sz="800"/>
                <a:t>, CDR lattice</a:t>
              </a:r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FD8CDCC-195C-4A08-941F-96D8B865D34A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2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High-Brightness Mode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37A9A-1B44-4940-8B6D-5071A54BBA6E}"/>
              </a:ext>
            </a:extLst>
          </p:cNvPr>
          <p:cNvSpPr txBox="1"/>
          <p:nvPr/>
        </p:nvSpPr>
        <p:spPr>
          <a:xfrm>
            <a:off x="233125" y="720080"/>
            <a:ext cx="11219965" cy="5247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Future ‘brightness-upgrade’ under consideration: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Use </a:t>
            </a: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same basic hardware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Source points fixed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Increase horizontal tune to </a:t>
            </a: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lower emittance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Better phase-space matching 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at IDs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Can be phased-in after initial commissioning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Storage ring / injector already commissioned  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Challenges: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Would require </a:t>
            </a: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on-axis injection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(SB only)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Reverse bend quads need to be re-aligned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Shorter lifetime / frequent injection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Increased sensitivity to beam motion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F1D911A-8585-43A0-8D03-55C5EB38E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44" y="3594469"/>
            <a:ext cx="3303291" cy="2393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6C38C0-B51E-492F-849C-A3FC1BBF548D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5052BA-4E33-45EE-A25E-591FE655E0B7}"/>
              </a:ext>
            </a:extLst>
          </p:cNvPr>
          <p:cNvGrpSpPr/>
          <p:nvPr/>
        </p:nvGrpSpPr>
        <p:grpSpPr>
          <a:xfrm>
            <a:off x="9013470" y="3529778"/>
            <a:ext cx="3079061" cy="2496020"/>
            <a:chOff x="9013470" y="3529778"/>
            <a:chExt cx="3079061" cy="24960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D97B16-0923-4232-81FF-4217286D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9851" y="3743257"/>
              <a:ext cx="2922680" cy="216239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2B041A-AEFB-4006-9F24-0EE754785932}"/>
                </a:ext>
              </a:extLst>
            </p:cNvPr>
            <p:cNvGrpSpPr/>
            <p:nvPr/>
          </p:nvGrpSpPr>
          <p:grpSpPr>
            <a:xfrm>
              <a:off x="9824702" y="4866906"/>
              <a:ext cx="1856021" cy="708974"/>
              <a:chOff x="3642850" y="2757886"/>
              <a:chExt cx="1856021" cy="70897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C661BCB-7D7B-4CE5-9D32-88A472D98ABD}"/>
                  </a:ext>
                </a:extLst>
              </p:cNvPr>
              <p:cNvSpPr/>
              <p:nvPr/>
            </p:nvSpPr>
            <p:spPr>
              <a:xfrm>
                <a:off x="3740871" y="2784351"/>
                <a:ext cx="1404038" cy="677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EAE929-0645-4ACB-9B1A-DC967525BE25}"/>
                  </a:ext>
                </a:extLst>
              </p:cNvPr>
              <p:cNvSpPr/>
              <p:nvPr/>
            </p:nvSpPr>
            <p:spPr>
              <a:xfrm>
                <a:off x="3700859" y="3127647"/>
                <a:ext cx="1631385" cy="339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266A9C-6C66-4914-8870-B92354BC18D1}"/>
                  </a:ext>
                </a:extLst>
              </p:cNvPr>
              <p:cNvSpPr txBox="1"/>
              <p:nvPr/>
            </p:nvSpPr>
            <p:spPr>
              <a:xfrm>
                <a:off x="3642850" y="2757886"/>
                <a:ext cx="185602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100"/>
                  <a:t>CDR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100"/>
                  <a:t>RB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100"/>
                  <a:t>RB Lattice (low emittance)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D4347C-3629-48B1-9162-FADDC726A74A}"/>
                </a:ext>
              </a:extLst>
            </p:cNvPr>
            <p:cNvSpPr txBox="1"/>
            <p:nvPr/>
          </p:nvSpPr>
          <p:spPr>
            <a:xfrm>
              <a:off x="10425088" y="3838374"/>
              <a:ext cx="16674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u="sng"/>
                <a:t>1.5 m CPMU in MSS</a:t>
              </a:r>
              <a:r>
                <a:rPr lang="en-US" sz="1400"/>
                <a:t> </a:t>
              </a:r>
            </a:p>
            <a:p>
              <a:pPr algn="ctr"/>
              <a:r>
                <a:rPr lang="en-US" sz="1400"/>
                <a:t>(</a:t>
              </a:r>
              <a:r>
                <a:rPr lang="el-GR" sz="1400"/>
                <a:t>λ</a:t>
              </a:r>
              <a:r>
                <a:rPr lang="en-GB" sz="1400" baseline="-25000"/>
                <a:t>u</a:t>
              </a:r>
              <a:r>
                <a:rPr lang="en-GB" sz="1400"/>
                <a:t> = 17.6 mm</a:t>
              </a:r>
              <a:r>
                <a:rPr lang="en-US" sz="1400"/>
                <a:t>)</a:t>
              </a:r>
              <a:endParaRPr lang="en-GB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E82BA9-94D5-4E3A-B1A0-A70776B8E833}"/>
                </a:ext>
              </a:extLst>
            </p:cNvPr>
            <p:cNvSpPr txBox="1"/>
            <p:nvPr/>
          </p:nvSpPr>
          <p:spPr>
            <a:xfrm>
              <a:off x="10171715" y="5764188"/>
              <a:ext cx="134238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/>
                <a:t>Energy [eV]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7E871A-6A38-44C4-8599-0C16A5A95539}"/>
                </a:ext>
              </a:extLst>
            </p:cNvPr>
            <p:cNvSpPr txBox="1"/>
            <p:nvPr/>
          </p:nvSpPr>
          <p:spPr>
            <a:xfrm rot="16200000">
              <a:off x="7984905" y="4558343"/>
              <a:ext cx="231104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/>
                <a:t>Brilliance [</a:t>
              </a:r>
              <a:r>
                <a:rPr lang="en-GB" sz="1050" err="1"/>
                <a:t>ph</a:t>
              </a:r>
              <a:r>
                <a:rPr lang="en-GB" sz="1050"/>
                <a:t>/s/mrad</a:t>
              </a:r>
              <a:r>
                <a:rPr lang="en-GB" sz="1050" baseline="30000"/>
                <a:t>2</a:t>
              </a:r>
              <a:r>
                <a:rPr lang="en-GB" sz="1050"/>
                <a:t>/mm</a:t>
              </a:r>
              <a:r>
                <a:rPr lang="en-GB" sz="1050" baseline="30000"/>
                <a:t>2</a:t>
              </a:r>
              <a:r>
                <a:rPr lang="en-GB" sz="1050"/>
                <a:t>/0.1%BW]</a:t>
              </a:r>
            </a:p>
          </p:txBody>
        </p:sp>
      </p:grp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CC6D233C-B239-4E12-91EC-B591E344E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66" y="524500"/>
            <a:ext cx="5256727" cy="29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21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Parameters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7BE089B5-8AB9-4A4D-AF4B-806963906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586188"/>
              </p:ext>
            </p:extLst>
          </p:nvPr>
        </p:nvGraphicFramePr>
        <p:xfrm>
          <a:off x="125259" y="606932"/>
          <a:ext cx="11827389" cy="574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509">
                  <a:extLst>
                    <a:ext uri="{9D8B030D-6E8A-4147-A177-3AD203B41FA5}">
                      <a16:colId xmlns:a16="http://schemas.microsoft.com/office/drawing/2014/main" val="3172126600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3722521099"/>
                    </a:ext>
                  </a:extLst>
                </a:gridCol>
                <a:gridCol w="2816613">
                  <a:extLst>
                    <a:ext uri="{9D8B030D-6E8A-4147-A177-3AD203B41FA5}">
                      <a16:colId xmlns:a16="http://schemas.microsoft.com/office/drawing/2014/main" val="2805707062"/>
                    </a:ext>
                  </a:extLst>
                </a:gridCol>
                <a:gridCol w="2232856">
                  <a:extLst>
                    <a:ext uri="{9D8B030D-6E8A-4147-A177-3AD203B41FA5}">
                      <a16:colId xmlns:a16="http://schemas.microsoft.com/office/drawing/2014/main" val="3261968161"/>
                    </a:ext>
                  </a:extLst>
                </a:gridCol>
                <a:gridCol w="2232856">
                  <a:extLst>
                    <a:ext uri="{9D8B030D-6E8A-4147-A177-3AD203B41FA5}">
                      <a16:colId xmlns:a16="http://schemas.microsoft.com/office/drawing/2014/main" val="3846104538"/>
                    </a:ext>
                  </a:extLst>
                </a:gridCol>
              </a:tblGrid>
              <a:tr h="336395">
                <a:tc>
                  <a:txBody>
                    <a:bodyPr/>
                    <a:lstStyle/>
                    <a:p>
                      <a:r>
                        <a:rPr lang="en-GB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CDR Lattice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Off-axis RB Lattice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On-axis RB Lattice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183812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err="1"/>
                        <a:t>Betatron</a:t>
                      </a:r>
                      <a:r>
                        <a:rPr lang="en-GB" sz="1600"/>
                        <a:t> tunes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[57.16, 20.25]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[54.16, 20.29]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[62.16, 20.31]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49329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/>
                        <a:t>Natural chromaticity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[-75.7, -89.7]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[-67.8, -91.2]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[-89.3, -110.3]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863610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/>
                        <a:t>Momentum compaction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1.2×10</a:t>
                      </a:r>
                      <a:r>
                        <a:rPr lang="en-GB" sz="1600" baseline="3000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1.1×10</a:t>
                      </a:r>
                      <a:r>
                        <a:rPr lang="en-GB" sz="1600" baseline="3000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1.0×10</a:t>
                      </a:r>
                      <a:r>
                        <a:rPr lang="en-GB" sz="1600" baseline="30000"/>
                        <a:t>-4</a:t>
                      </a:r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076854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/>
                        <a:t>Energy Loss per turn (with/without IDs)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0.67 / 1.71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0.72/1.76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0.72 / 1.76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5694852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l-GR" sz="1600"/>
                        <a:t>τ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τ</a:t>
                      </a:r>
                      <a:r>
                        <a:rPr lang="en-GB" sz="1600" baseline="-25000"/>
                        <a:t>y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τ</a:t>
                      </a:r>
                      <a:r>
                        <a:rPr lang="en-GB" sz="1600" baseline="-25000"/>
                        <a:t>E </a:t>
                      </a:r>
                      <a:r>
                        <a:rPr lang="en-GB" sz="1600" baseline="0"/>
                        <a:t>(without IDs)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/>
                        <a:t>ms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14.2, 19.5, 12.0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9.5, 18.1, 16.4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9.9, 18.1, 15.5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360381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/>
                        <a:t>τ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τ</a:t>
                      </a:r>
                      <a:r>
                        <a:rPr lang="en-GB" sz="1600" baseline="-25000"/>
                        <a:t>y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τ</a:t>
                      </a:r>
                      <a:r>
                        <a:rPr lang="en-GB" sz="1600" baseline="-25000"/>
                        <a:t>E </a:t>
                      </a:r>
                      <a:r>
                        <a:rPr lang="en-GB" sz="1600" baseline="0"/>
                        <a:t>(with IDs)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/>
                        <a:t>ms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6.7, 7.7, 4.1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5.4, 7.4, 4.6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5.5, 7.4, 4.8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043701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l-GR" sz="1600"/>
                        <a:t>β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β</a:t>
                      </a:r>
                      <a:r>
                        <a:rPr lang="en-GB" sz="1600" baseline="-25000"/>
                        <a:t>y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η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 (long straights)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m, m,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8.4, 4.4, 0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8.0, 3.1, 0.6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5.8, 3.2, 0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065723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/>
                        <a:t>β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β</a:t>
                      </a:r>
                      <a:r>
                        <a:rPr lang="en-GB" sz="1600" baseline="-25000"/>
                        <a:t>y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η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 (standard straights)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m, m,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5.7, 2.1, 0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5.3,2.2,0.05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2.4, 2.4, 0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782800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/>
                        <a:t>β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β</a:t>
                      </a:r>
                      <a:r>
                        <a:rPr lang="en-GB" sz="1600" baseline="-25000"/>
                        <a:t>y</a:t>
                      </a:r>
                      <a:r>
                        <a:rPr lang="en-GB" sz="1600"/>
                        <a:t>, </a:t>
                      </a:r>
                      <a:r>
                        <a:rPr lang="el-GR" sz="1600"/>
                        <a:t>η</a:t>
                      </a:r>
                      <a:r>
                        <a:rPr lang="en-GB" sz="1600" baseline="-25000"/>
                        <a:t>x</a:t>
                      </a:r>
                      <a:r>
                        <a:rPr lang="en-GB" sz="1600"/>
                        <a:t> (mid straights)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m, m,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2.2, 1.9, 2.5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2.3, 1.6, 2.2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2.2, 1.4, 2.3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411179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/>
                        <a:t>Emittance (bare lattice)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/>
                        <a:t>pm.rad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159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2493129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/>
                        <a:t>Energy spread (bare lattice)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0.09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3410085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/>
                        <a:t>Bunch length (bare lattice)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3.8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3.9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8250383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Emittance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err="1">
                          <a:solidFill>
                            <a:srgbClr val="FF0000"/>
                          </a:solidFill>
                        </a:rPr>
                        <a:t>pm.rad</a:t>
                      </a:r>
                      <a:endParaRPr lang="en-GB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136</a:t>
                      </a:r>
                      <a:endParaRPr lang="en-GB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85474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Energy spread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en-GB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0.11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13104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/>
                        <a:t>Bunch length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10.4</a:t>
                      </a:r>
                      <a:endParaRPr lang="en-GB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10.8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0214185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Total lifetime (with IDs, IBS, 3HC)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2.9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4.0</a:t>
                      </a:r>
                      <a:endParaRPr lang="en-GB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1.7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6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422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53FB6C3-51E3-4FD4-A882-723EEDAA1A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7657" y="617198"/>
                <a:ext cx="11808879" cy="590465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71788" indent="-2871788">
                  <a:buNone/>
                </a:pPr>
                <a:r>
                  <a:rPr lang="en-GB" sz="2000" b="1"/>
                  <a:t>Requirement:</a:t>
                </a:r>
                <a:r>
                  <a:rPr lang="en-GB" sz="2000"/>
                  <a:t>	Target average pressure </a:t>
                </a:r>
                <a:r>
                  <a:rPr lang="en-GB" sz="2000">
                    <a:ea typeface="Cambria Math" panose="02040503050406030204" pitchFamily="18" charset="0"/>
                  </a:rPr>
                  <a:t>≤ </a:t>
                </a:r>
                <a:r>
                  <a:rPr lang="en-GB" sz="2000"/>
                  <a:t>10</a:t>
                </a:r>
                <a:r>
                  <a:rPr lang="en-GB" sz="2000" baseline="30000"/>
                  <a:t>-9</a:t>
                </a:r>
                <a:r>
                  <a:rPr lang="en-GB" sz="2000"/>
                  <a:t> mbar at 300 mA after 100 A.h beam conditioning</a:t>
                </a:r>
              </a:p>
              <a:p>
                <a:pPr marL="2871788" lvl="1" indent="-2871788">
                  <a:buNone/>
                </a:pPr>
                <a:endParaRPr lang="en-GB" sz="2000"/>
              </a:p>
              <a:p>
                <a:pPr marL="2871788" indent="-2871788">
                  <a:buNone/>
                </a:pPr>
                <a:r>
                  <a:rPr lang="en-GB" sz="2000" b="1" u="sng"/>
                  <a:t>Current solution (WIP)</a:t>
                </a:r>
              </a:p>
              <a:p>
                <a:pPr marL="2871788" indent="-2871788">
                  <a:buNone/>
                </a:pPr>
                <a:r>
                  <a:rPr lang="en-GB" sz="2000" b="1"/>
                  <a:t>Vessel cross-section:</a:t>
                </a:r>
                <a:r>
                  <a:rPr lang="en-GB" sz="2000"/>
                  <a:t>	Mainly circular (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/>
                  <a:t>= 20 mm), antechamber in dipole vessels with photon extraction</a:t>
                </a:r>
              </a:p>
              <a:p>
                <a:pPr marL="2871788" indent="-2871788">
                  <a:buNone/>
                </a:pPr>
                <a:r>
                  <a:rPr lang="en-GB" sz="2000" b="1"/>
                  <a:t>Pumping:</a:t>
                </a:r>
                <a:r>
                  <a:rPr lang="en-GB" sz="2000"/>
                  <a:t>	NEG coated apart from antechamber vessels</a:t>
                </a:r>
              </a:p>
              <a:p>
                <a:pPr marL="2871788" lvl="1" indent="-2871788">
                  <a:buNone/>
                </a:pPr>
                <a:r>
                  <a:rPr lang="en-GB" sz="2000"/>
                  <a:t>	Plus discrete ion pumps and NEG cartridge pumps</a:t>
                </a:r>
              </a:p>
              <a:p>
                <a:pPr marL="2871788" indent="-2871788">
                  <a:buNone/>
                </a:pPr>
                <a:r>
                  <a:rPr lang="en-GB" sz="2000" b="1"/>
                  <a:t>Heat load management:</a:t>
                </a:r>
                <a:r>
                  <a:rPr lang="en-GB" sz="2000"/>
                  <a:t>	Mix of discrete and distributed absorbers</a:t>
                </a:r>
              </a:p>
              <a:p>
                <a:pPr marL="2871788" indent="-2871788">
                  <a:buNone/>
                </a:pPr>
                <a:r>
                  <a:rPr lang="en-GB" sz="2000" b="1"/>
                  <a:t>Materials/manufacturing:</a:t>
                </a:r>
                <a:r>
                  <a:rPr lang="en-GB" sz="2000"/>
                  <a:t>	Most vessels copper; antechamber vessels aluminium</a:t>
                </a:r>
              </a:p>
              <a:p>
                <a:pPr marL="2871788" lvl="1" indent="-2871788">
                  <a:buNone/>
                </a:pPr>
                <a:r>
                  <a:rPr lang="en-GB" sz="2000"/>
                  <a:t>	Fully RF-shielded gate valves, flanges and bellows</a:t>
                </a:r>
              </a:p>
              <a:p>
                <a:pPr marL="2871788" lvl="1" indent="-2871788">
                  <a:buNone/>
                </a:pPr>
                <a:r>
                  <a:rPr lang="en-GB" sz="2000"/>
                  <a:t>	NEG coating by industry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53FB6C3-51E3-4FD4-A882-723EEDAA1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57" y="617198"/>
                <a:ext cx="11808879" cy="5904655"/>
              </a:xfrm>
              <a:prstGeom prst="rect">
                <a:avLst/>
              </a:prstGeom>
              <a:blipFill>
                <a:blip r:embed="rId2"/>
                <a:stretch>
                  <a:fillRect l="-568" t="-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Vacuum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3CC46-3C30-4D5A-B098-57DC2319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184" y="3282039"/>
            <a:ext cx="4212468" cy="2937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719A6D-EBCC-472B-8839-0347400B9333}"/>
              </a:ext>
            </a:extLst>
          </p:cNvPr>
          <p:cNvSpPr txBox="1"/>
          <p:nvPr/>
        </p:nvSpPr>
        <p:spPr>
          <a:xfrm>
            <a:off x="8915812" y="3764982"/>
            <a:ext cx="100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RGA ports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FC2324-2033-4A38-89FB-46824813C1DA}"/>
              </a:ext>
            </a:extLst>
          </p:cNvPr>
          <p:cNvSpPr txBox="1"/>
          <p:nvPr/>
        </p:nvSpPr>
        <p:spPr>
          <a:xfrm rot="19723112">
            <a:off x="8316870" y="5783368"/>
            <a:ext cx="117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Dipole 1 vessel (Al)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DA37E-0267-4436-81DA-758267E2D989}"/>
              </a:ext>
            </a:extLst>
          </p:cNvPr>
          <p:cNvSpPr txBox="1"/>
          <p:nvPr/>
        </p:nvSpPr>
        <p:spPr>
          <a:xfrm rot="19723112">
            <a:off x="9272858" y="5248960"/>
            <a:ext cx="1263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Crotch 1 absorber (Cu)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08385-E2EB-4B96-A853-388FAB94E2AD}"/>
              </a:ext>
            </a:extLst>
          </p:cNvPr>
          <p:cNvSpPr txBox="1"/>
          <p:nvPr/>
        </p:nvSpPr>
        <p:spPr>
          <a:xfrm rot="19959016">
            <a:off x="10237208" y="4636469"/>
            <a:ext cx="1416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Dipole </a:t>
            </a:r>
          </a:p>
          <a:p>
            <a:pPr algn="ctr"/>
            <a:r>
              <a:rPr lang="en-GB"/>
              <a:t>2 and 3 vessels (Cu/NEG)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33DB1-5EAC-44C7-96B5-9CEB77AE7400}"/>
              </a:ext>
            </a:extLst>
          </p:cNvPr>
          <p:cNvSpPr txBox="1"/>
          <p:nvPr/>
        </p:nvSpPr>
        <p:spPr>
          <a:xfrm rot="20118150">
            <a:off x="11349857" y="4413130"/>
            <a:ext cx="89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RF gate valve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4F978-6CDE-42A3-A2A0-DAD7A1CEB292}"/>
              </a:ext>
            </a:extLst>
          </p:cNvPr>
          <p:cNvSpPr txBox="1"/>
          <p:nvPr/>
        </p:nvSpPr>
        <p:spPr>
          <a:xfrm rot="19736366">
            <a:off x="9934079" y="3533970"/>
            <a:ext cx="142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Photon beam pipe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B41CB8-FE56-49F4-89C4-EC96BA893DF6}"/>
              </a:ext>
            </a:extLst>
          </p:cNvPr>
          <p:cNvSpPr txBox="1"/>
          <p:nvPr/>
        </p:nvSpPr>
        <p:spPr>
          <a:xfrm rot="19570170">
            <a:off x="7184360" y="4510252"/>
            <a:ext cx="146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ym typeface="Symbol" panose="05050102010706020507" pitchFamily="18" charset="2"/>
              </a:rPr>
              <a:t>Beam direction 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4806E0-8726-4D96-90DC-952F3614148A}"/>
              </a:ext>
            </a:extLst>
          </p:cNvPr>
          <p:cNvSpPr txBox="1"/>
          <p:nvPr/>
        </p:nvSpPr>
        <p:spPr>
          <a:xfrm>
            <a:off x="10038737" y="6095998"/>
            <a:ext cx="18288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M. Cox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79808E2-FE72-42D5-A068-BBEFCE14E0EC}"/>
              </a:ext>
            </a:extLst>
          </p:cNvPr>
          <p:cNvSpPr txBox="1">
            <a:spLocks/>
          </p:cNvSpPr>
          <p:nvPr/>
        </p:nvSpPr>
        <p:spPr>
          <a:xfrm>
            <a:off x="213221" y="4277405"/>
            <a:ext cx="6753201" cy="21571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1788" indent="-2871788">
              <a:buNone/>
            </a:pPr>
            <a:r>
              <a:rPr lang="en-GB" sz="2000" b="1"/>
              <a:t>Assembly process:</a:t>
            </a:r>
            <a:r>
              <a:rPr lang="en-GB" sz="2000"/>
              <a:t>	Ex-situ bakeout only</a:t>
            </a:r>
          </a:p>
          <a:p>
            <a:pPr marL="2871788" lvl="1" indent="-2871788">
              <a:buNone/>
            </a:pPr>
            <a:r>
              <a:rPr lang="en-GB" sz="2000"/>
              <a:t>	Vacuum strings (~7m) built up, baked out and NEG activated on assembly trolleys</a:t>
            </a:r>
          </a:p>
          <a:p>
            <a:pPr marL="2871788" lvl="1" indent="-2871788">
              <a:buNone/>
            </a:pPr>
            <a:r>
              <a:rPr lang="en-GB" sz="2000"/>
              <a:t>	Under vacuum during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0130B0-38F0-4660-BEE7-FD0253ACDC57}"/>
              </a:ext>
            </a:extLst>
          </p:cNvPr>
          <p:cNvCxnSpPr>
            <a:cxnSpLocks/>
          </p:cNvCxnSpPr>
          <p:nvPr/>
        </p:nvCxnSpPr>
        <p:spPr>
          <a:xfrm flipH="1">
            <a:off x="8429612" y="4326616"/>
            <a:ext cx="692962" cy="6806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921A5D-8657-4F7C-A462-FB67D188798C}"/>
              </a:ext>
            </a:extLst>
          </p:cNvPr>
          <p:cNvCxnSpPr>
            <a:cxnSpLocks/>
          </p:cNvCxnSpPr>
          <p:nvPr/>
        </p:nvCxnSpPr>
        <p:spPr>
          <a:xfrm flipH="1">
            <a:off x="9152153" y="4369320"/>
            <a:ext cx="111394" cy="2459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5A22EC-054A-43E3-AC11-66B0F2FB3BA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1663516" y="4251726"/>
            <a:ext cx="6620" cy="1909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57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Magnets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FD957DC1-857E-4631-9E31-08932C207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43913"/>
              </p:ext>
            </p:extLst>
          </p:nvPr>
        </p:nvGraphicFramePr>
        <p:xfrm>
          <a:off x="365657" y="668040"/>
          <a:ext cx="1150282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801">
                  <a:extLst>
                    <a:ext uri="{9D8B030D-6E8A-4147-A177-3AD203B41FA5}">
                      <a16:colId xmlns:a16="http://schemas.microsoft.com/office/drawing/2014/main" val="300493931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val="1081846959"/>
                    </a:ext>
                  </a:extLst>
                </a:gridCol>
                <a:gridCol w="1258529">
                  <a:extLst>
                    <a:ext uri="{9D8B030D-6E8A-4147-A177-3AD203B41FA5}">
                      <a16:colId xmlns:a16="http://schemas.microsoft.com/office/drawing/2014/main" val="3657731273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val="2446539231"/>
                    </a:ext>
                  </a:extLst>
                </a:gridCol>
                <a:gridCol w="1052051">
                  <a:extLst>
                    <a:ext uri="{9D8B030D-6E8A-4147-A177-3AD203B41FA5}">
                      <a16:colId xmlns:a16="http://schemas.microsoft.com/office/drawing/2014/main" val="2559954399"/>
                    </a:ext>
                  </a:extLst>
                </a:gridCol>
                <a:gridCol w="989222">
                  <a:extLst>
                    <a:ext uri="{9D8B030D-6E8A-4147-A177-3AD203B41FA5}">
                      <a16:colId xmlns:a16="http://schemas.microsoft.com/office/drawing/2014/main" val="1366028033"/>
                    </a:ext>
                  </a:extLst>
                </a:gridCol>
                <a:gridCol w="1111758">
                  <a:extLst>
                    <a:ext uri="{9D8B030D-6E8A-4147-A177-3AD203B41FA5}">
                      <a16:colId xmlns:a16="http://schemas.microsoft.com/office/drawing/2014/main" val="464381977"/>
                    </a:ext>
                  </a:extLst>
                </a:gridCol>
                <a:gridCol w="1124001">
                  <a:extLst>
                    <a:ext uri="{9D8B030D-6E8A-4147-A177-3AD203B41FA5}">
                      <a16:colId xmlns:a16="http://schemas.microsoft.com/office/drawing/2014/main" val="2776186089"/>
                    </a:ext>
                  </a:extLst>
                </a:gridCol>
                <a:gridCol w="2232873">
                  <a:extLst>
                    <a:ext uri="{9D8B030D-6E8A-4147-A177-3AD203B41FA5}">
                      <a16:colId xmlns:a16="http://schemas.microsoft.com/office/drawing/2014/main" val="2785299353"/>
                    </a:ext>
                  </a:extLst>
                </a:gridCol>
              </a:tblGrid>
              <a:tr h="254485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Max B</a:t>
                      </a:r>
                      <a:r>
                        <a:rPr lang="en-GB" sz="1600" baseline="-250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Max G</a:t>
                      </a:r>
                      <a:r>
                        <a:rPr lang="en-GB" sz="1600" baseline="-250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Max S</a:t>
                      </a:r>
                      <a:r>
                        <a:rPr lang="en-GB" sz="1600" baseline="-250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Max O</a:t>
                      </a:r>
                      <a:r>
                        <a:rPr lang="en-GB" sz="1600" baseline="-25000"/>
                        <a:t>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# Magnets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# Families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556850"/>
                  </a:ext>
                </a:extLst>
              </a:tr>
              <a:tr h="2544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[T/m]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[T/m</a:t>
                      </a:r>
                      <a:r>
                        <a:rPr lang="en-GB" sz="1600" baseline="30000"/>
                        <a:t>2</a:t>
                      </a:r>
                      <a:r>
                        <a:rPr lang="en-GB" sz="160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[T/m</a:t>
                      </a:r>
                      <a:r>
                        <a:rPr lang="en-GB" sz="1600" baseline="30000"/>
                        <a:t>3</a:t>
                      </a:r>
                      <a:r>
                        <a:rPr lang="en-GB" sz="1600"/>
                        <a:t>]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707129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DL 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0.29 to 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Permanent 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342555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DQ 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-32.32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714254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Quadrupole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0.105-0.36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20982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 err="1"/>
                        <a:t>Sextupole</a:t>
                      </a:r>
                      <a:r>
                        <a:rPr lang="en-GB" sz="160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0.1-0.14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3850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050129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Octupole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110300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0269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Slow Corrector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245082"/>
                  </a:ext>
                </a:extLst>
              </a:tr>
              <a:tr h="254485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Fast Corrector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Electro-Magnet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99277"/>
                  </a:ext>
                </a:extLst>
              </a:tr>
            </a:tbl>
          </a:graphicData>
        </a:graphic>
      </p:graphicFrame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0CC04D10-8C04-45D9-AD0D-8C71E0B1A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19" b="95126" l="9350" r="91667">
                        <a14:foregroundMark x1="47154" y1="91667" x2="47154" y2="91667"/>
                        <a14:foregroundMark x1="48171" y1="95597" x2="48171" y2="95597"/>
                        <a14:foregroundMark x1="48374" y1="8019" x2="48374" y2="8019"/>
                        <a14:foregroundMark x1="91667" y1="73742" x2="91667" y2="73742"/>
                        <a14:foregroundMark x1="9350" y1="74371" x2="9350" y2="7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6" y="4219025"/>
            <a:ext cx="1859393" cy="2403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4D0EA-00C6-4407-B05C-BA2571FD9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3" t="13622" r="55087" b="13449"/>
          <a:stretch/>
        </p:blipFill>
        <p:spPr bwMode="auto">
          <a:xfrm>
            <a:off x="6371428" y="4550282"/>
            <a:ext cx="1656184" cy="1550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A403E-B3B3-4908-8D30-88812972F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40" t="4643" r="37735" b="863"/>
          <a:stretch/>
        </p:blipFill>
        <p:spPr>
          <a:xfrm>
            <a:off x="4716646" y="4632562"/>
            <a:ext cx="1359242" cy="135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2524F5-DEC4-4845-AA2B-764D111E3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6" t="-452" r="52665" b="452"/>
          <a:stretch/>
        </p:blipFill>
        <p:spPr>
          <a:xfrm>
            <a:off x="8209737" y="4460088"/>
            <a:ext cx="1656184" cy="1687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A161AD-3509-4DDA-B0F8-6B9095ED7F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26" r="29525"/>
          <a:stretch/>
        </p:blipFill>
        <p:spPr>
          <a:xfrm>
            <a:off x="10067710" y="4428508"/>
            <a:ext cx="1659783" cy="1692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20A193-BBD9-4E0D-AF4B-FD8A9E43A927}"/>
              </a:ext>
            </a:extLst>
          </p:cNvPr>
          <p:cNvSpPr txBox="1"/>
          <p:nvPr/>
        </p:nvSpPr>
        <p:spPr>
          <a:xfrm>
            <a:off x="534317" y="3952566"/>
            <a:ext cx="110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/>
              <a:t>DL Dipole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1367B4-2403-46FC-8CBA-83A29EE938FA}"/>
              </a:ext>
            </a:extLst>
          </p:cNvPr>
          <p:cNvSpPr txBox="1"/>
          <p:nvPr/>
        </p:nvSpPr>
        <p:spPr>
          <a:xfrm>
            <a:off x="2674377" y="3957482"/>
            <a:ext cx="129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/>
              <a:t>DQ Dipole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20F379-179C-45E2-956B-64F5D1927323}"/>
              </a:ext>
            </a:extLst>
          </p:cNvPr>
          <p:cNvSpPr txBox="1"/>
          <p:nvPr/>
        </p:nvSpPr>
        <p:spPr>
          <a:xfrm>
            <a:off x="4581832" y="3952565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/>
              <a:t>Quadrupole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66D25-7AB1-4016-A5ED-DB024D4AA3E4}"/>
              </a:ext>
            </a:extLst>
          </p:cNvPr>
          <p:cNvSpPr txBox="1"/>
          <p:nvPr/>
        </p:nvSpPr>
        <p:spPr>
          <a:xfrm>
            <a:off x="6376223" y="3957482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err="1"/>
              <a:t>Sextupole</a:t>
            </a:r>
            <a:endParaRPr lang="en-GB" u="sn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63E97C-786D-424A-87EE-D9F23F3D2F49}"/>
              </a:ext>
            </a:extLst>
          </p:cNvPr>
          <p:cNvSpPr txBox="1"/>
          <p:nvPr/>
        </p:nvSpPr>
        <p:spPr>
          <a:xfrm>
            <a:off x="8224694" y="3957480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/>
              <a:t>Octupole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46EB6C-91B9-4090-97CD-8395BC5ABA8E}"/>
              </a:ext>
            </a:extLst>
          </p:cNvPr>
          <p:cNvSpPr txBox="1"/>
          <p:nvPr/>
        </p:nvSpPr>
        <p:spPr>
          <a:xfrm>
            <a:off x="10132158" y="3957481"/>
            <a:ext cx="154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/>
              <a:t>Slow corrector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98FCA1-8EC2-44BE-B00D-CE25F4F3BC45}"/>
              </a:ext>
            </a:extLst>
          </p:cNvPr>
          <p:cNvSpPr txBox="1"/>
          <p:nvPr/>
        </p:nvSpPr>
        <p:spPr>
          <a:xfrm>
            <a:off x="308175" y="3677264"/>
            <a:ext cx="9409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*</a:t>
            </a:r>
            <a:r>
              <a:rPr lang="en-GB" sz="1400" err="1"/>
              <a:t>Sextupoles</a:t>
            </a:r>
            <a:r>
              <a:rPr lang="en-GB" sz="1400"/>
              <a:t> contain additional horizonal/vertical corrector and skew quadrupole windings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95C7AF-55BC-4106-902D-9B17EEA6ABA7}"/>
              </a:ext>
            </a:extLst>
          </p:cNvPr>
          <p:cNvSpPr txBox="1"/>
          <p:nvPr/>
        </p:nvSpPr>
        <p:spPr>
          <a:xfrm>
            <a:off x="9648397" y="6095998"/>
            <a:ext cx="22191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A. Shahveh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21" descr="A picture containing table&#10;&#10;Description automatically generated">
            <a:extLst>
              <a:ext uri="{FF2B5EF4-FFF2-40B4-BE49-F238E27FC236}">
                <a16:creationId xmlns:a16="http://schemas.microsoft.com/office/drawing/2014/main" id="{2E818D74-2DE9-47CC-8159-D9E192595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53" y="4219025"/>
            <a:ext cx="2712116" cy="248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4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RF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A1E34-50AE-4EDB-A695-68A606A9A5AB}"/>
              </a:ext>
            </a:extLst>
          </p:cNvPr>
          <p:cNvSpPr txBox="1"/>
          <p:nvPr/>
        </p:nvSpPr>
        <p:spPr>
          <a:xfrm>
            <a:off x="233125" y="720080"/>
            <a:ext cx="11219965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Use </a:t>
            </a:r>
            <a:r>
              <a:rPr lang="en-GB" sz="2000" b="1"/>
              <a:t>HOM-damped normal-conducting cavities (500 MHz):</a:t>
            </a:r>
          </a:p>
          <a:p>
            <a:pPr lvl="1"/>
            <a:r>
              <a:rPr lang="en-GB" sz="2000"/>
              <a:t>More robust and more easily repaired than superconducting cavities</a:t>
            </a:r>
          </a:p>
          <a:p>
            <a:pPr lvl="1"/>
            <a:r>
              <a:rPr lang="en-GB" sz="2000"/>
              <a:t>Releases current long RF straight for a new flagship beamline ID</a:t>
            </a:r>
          </a:p>
          <a:p>
            <a:pPr lvl="1"/>
            <a:r>
              <a:rPr lang="en-GB" sz="2000"/>
              <a:t>Broader frequency tuning range allows Diamond-I NC cavities to be used in Diamond-II</a:t>
            </a:r>
          </a:p>
          <a:p>
            <a:pPr lvl="1"/>
            <a:r>
              <a:rPr lang="en-GB" sz="2000"/>
              <a:t>Latest iteration of cavities used in BESSY, ALBA and ESRF (scaled for frequency)</a:t>
            </a:r>
          </a:p>
          <a:p>
            <a:pPr lvl="1"/>
            <a:r>
              <a:rPr lang="en-GB" sz="2000"/>
              <a:t>Smaller footprint than superconducting cavities in cryostats</a:t>
            </a:r>
          </a:p>
          <a:p>
            <a:pPr lvl="1"/>
            <a:r>
              <a:rPr lang="en-GB" sz="2000"/>
              <a:t>Effective HOM-damping has been demonstrated in Diamond-I</a:t>
            </a:r>
          </a:p>
          <a:p>
            <a:endParaRPr lang="en-GB" sz="2000"/>
          </a:p>
          <a:p>
            <a:r>
              <a:rPr lang="en-GB" sz="2000" b="1"/>
              <a:t>Eight RF cavities arranged in pairs</a:t>
            </a:r>
            <a:r>
              <a:rPr lang="en-GB" sz="2000"/>
              <a:t> in mid-section straights:</a:t>
            </a:r>
          </a:p>
          <a:p>
            <a:pPr lvl="1"/>
            <a:r>
              <a:rPr lang="en-GB" sz="2000"/>
              <a:t>Multiple low-voltage cavities gives lower wall losses</a:t>
            </a:r>
          </a:p>
          <a:p>
            <a:pPr lvl="1"/>
            <a:r>
              <a:rPr lang="en-GB" sz="2000"/>
              <a:t>Use of multiple cavities introduces redundancy of operation</a:t>
            </a:r>
          </a:p>
          <a:p>
            <a:pPr>
              <a:spcAft>
                <a:spcPts val="300"/>
              </a:spcAft>
            </a:pPr>
            <a:endParaRPr lang="en-GB" sz="24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E646706-D7F3-419F-83F5-4886BB0F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9" y="4385191"/>
            <a:ext cx="6329605" cy="20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AD7FE7D-7686-4230-9131-186C9117F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75" y="2360061"/>
            <a:ext cx="3240360" cy="4016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39C496-7C2A-46A0-AA5D-6F65F23BC372}"/>
              </a:ext>
            </a:extLst>
          </p:cNvPr>
          <p:cNvSpPr txBox="1"/>
          <p:nvPr/>
        </p:nvSpPr>
        <p:spPr>
          <a:xfrm>
            <a:off x="9960077" y="6095998"/>
            <a:ext cx="1907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C. Christou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Coping with </a:t>
            </a:r>
            <a:r>
              <a:rPr lang="en-GB" kern="0" err="1">
                <a:latin typeface="Calibri" pitchFamily="34" charset="0"/>
              </a:rPr>
              <a:t>Covid</a:t>
            </a:r>
            <a:endParaRPr lang="en-GB" kern="0">
              <a:latin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6119B-E2D7-4491-A6AB-BC0ED10503E6}"/>
              </a:ext>
            </a:extLst>
          </p:cNvPr>
          <p:cNvSpPr txBox="1"/>
          <p:nvPr/>
        </p:nvSpPr>
        <p:spPr>
          <a:xfrm>
            <a:off x="223292" y="720080"/>
            <a:ext cx="117293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UK National Lockdowns: 23</a:t>
            </a:r>
            <a:r>
              <a:rPr lang="en-GB" sz="2000" baseline="3000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March to 10</a:t>
            </a:r>
            <a:r>
              <a:rPr lang="en-GB" sz="200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May, 5</a:t>
            </a:r>
            <a:r>
              <a:rPr lang="en-GB" sz="200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November to 2</a:t>
            </a:r>
            <a:r>
              <a:rPr lang="en-GB" sz="2000" baseline="3000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December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EE6B1-5F32-402C-9BA3-49AFF517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48" y="1141496"/>
            <a:ext cx="10228250" cy="5178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60FA6-2BB3-4B5F-B3E1-55BE3089C6F4}"/>
              </a:ext>
            </a:extLst>
          </p:cNvPr>
          <p:cNvSpPr txBox="1"/>
          <p:nvPr/>
        </p:nvSpPr>
        <p:spPr>
          <a:xfrm>
            <a:off x="8161040" y="1559426"/>
            <a:ext cx="279918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4971 h scheduled in 5 Runs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6E843B-42CF-4425-8571-A15597065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3" y="1142709"/>
            <a:ext cx="10212864" cy="51406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CC2A50-6672-41D8-AB83-4C62036E6F13}"/>
              </a:ext>
            </a:extLst>
          </p:cNvPr>
          <p:cNvSpPr txBox="1"/>
          <p:nvPr/>
        </p:nvSpPr>
        <p:spPr>
          <a:xfrm>
            <a:off x="8154416" y="1562741"/>
            <a:ext cx="279918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On course for 3579 h</a:t>
            </a:r>
          </a:p>
        </p:txBody>
      </p:sp>
    </p:spTree>
    <p:extLst>
      <p:ext uri="{BB962C8B-B14F-4D97-AF65-F5344CB8AC3E}">
        <p14:creationId xmlns:p14="http://schemas.microsoft.com/office/powerpoint/2010/main" val="4418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RF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3F0E0-1AE7-4439-9D57-D555FB142F28}"/>
              </a:ext>
            </a:extLst>
          </p:cNvPr>
          <p:cNvSpPr/>
          <p:nvPr/>
        </p:nvSpPr>
        <p:spPr>
          <a:xfrm>
            <a:off x="167149" y="569183"/>
            <a:ext cx="571254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u="sng"/>
              <a:t>Amplifiers</a:t>
            </a:r>
          </a:p>
          <a:p>
            <a:endParaRPr lang="en-GB" sz="1400"/>
          </a:p>
          <a:p>
            <a:r>
              <a:rPr lang="en-GB" sz="2000"/>
              <a:t>Each cavity powered by single </a:t>
            </a:r>
            <a:r>
              <a:rPr lang="en-GB" sz="2000" b="1"/>
              <a:t>solid state amplifier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100 kW amplifier many 800 W power transistors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Redundancy ensures continuity of operation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Several commercial suppliers exist</a:t>
            </a:r>
          </a:p>
          <a:p>
            <a:pPr lvl="1"/>
            <a:endParaRPr lang="en-GB" sz="1400"/>
          </a:p>
          <a:p>
            <a:r>
              <a:rPr lang="en-GB" sz="2000"/>
              <a:t>Amplifier/cavity operation regulated by </a:t>
            </a:r>
            <a:r>
              <a:rPr lang="en-GB" sz="2000" b="1"/>
              <a:t>digital LLRF</a:t>
            </a:r>
          </a:p>
          <a:p>
            <a:pPr marL="452438" lvl="1" indent="-452438">
              <a:buFont typeface="Arial" panose="020B0604020202020204" pitchFamily="34" charset="0"/>
              <a:buChar char="•"/>
            </a:pPr>
            <a:r>
              <a:rPr lang="en-GB" sz="2000"/>
              <a:t>IQ or polar PI loops for cavity </a:t>
            </a:r>
            <a:r>
              <a:rPr lang="en-GB" sz="2000" err="1"/>
              <a:t>ampl</a:t>
            </a:r>
            <a:r>
              <a:rPr lang="en-GB" sz="2000"/>
              <a:t>./phase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Based on the </a:t>
            </a:r>
            <a:r>
              <a:rPr lang="en-GB" sz="2000" err="1"/>
              <a:t>MicroTCA</a:t>
            </a:r>
            <a:r>
              <a:rPr lang="en-GB" sz="2000"/>
              <a:t> standard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Digital (functionality can be added as required)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Based on system developed at ALBA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267379-63C6-4402-B2A4-282466AB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2" y="4365344"/>
            <a:ext cx="2758154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0E544E-80DB-4B3C-9FD7-E31DE6BE1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1" y="4407103"/>
            <a:ext cx="2562843" cy="20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809990-4F5A-40D0-99B3-731CA0D28846}"/>
              </a:ext>
            </a:extLst>
          </p:cNvPr>
          <p:cNvSpPr/>
          <p:nvPr/>
        </p:nvSpPr>
        <p:spPr>
          <a:xfrm>
            <a:off x="6331986" y="569183"/>
            <a:ext cx="571254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u="sng"/>
              <a:t>Higher harmonic cavity </a:t>
            </a:r>
          </a:p>
          <a:p>
            <a:endParaRPr lang="en-GB" sz="140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Minimise storage ring heating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Alleviate collective instabilities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Maximise beam lifetime</a:t>
            </a:r>
          </a:p>
          <a:p>
            <a:endParaRPr lang="en-GB" sz="1200"/>
          </a:p>
          <a:p>
            <a:r>
              <a:rPr lang="en-GB" sz="2000" b="1"/>
              <a:t>Passive superconducting HHC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Needs no new amplifier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Operates across all beam currents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Can fit in mid-section straight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GB" sz="2000"/>
              <a:t>Available from industry (CEA design: SLS, </a:t>
            </a:r>
            <a:r>
              <a:rPr lang="en-GB" sz="2000" err="1"/>
              <a:t>Elettra</a:t>
            </a:r>
            <a:r>
              <a:rPr lang="en-GB" sz="2000"/>
              <a:t>)</a:t>
            </a:r>
          </a:p>
          <a:p>
            <a:pPr marL="452438" indent="-452438">
              <a:buFont typeface="Arial" panose="020B0604020202020204" pitchFamily="34" charset="0"/>
              <a:buChar char="•"/>
            </a:pPr>
            <a:r>
              <a:rPr lang="en-GB" sz="2000"/>
              <a:t>Can use the existing Diamond-I cryogenic plant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A42CF9-7286-4F4F-BD6E-1358C2CD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351" y="4283049"/>
            <a:ext cx="2609218" cy="224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4FFC930-3F79-47B8-90F1-FB4A85B76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24" y="4294505"/>
            <a:ext cx="2027717" cy="226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BDB246-0BDF-48B9-9138-243597742E32}"/>
              </a:ext>
            </a:extLst>
          </p:cNvPr>
          <p:cNvSpPr txBox="1"/>
          <p:nvPr/>
        </p:nvSpPr>
        <p:spPr>
          <a:xfrm>
            <a:off x="9960077" y="6095998"/>
            <a:ext cx="1907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C. Christou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5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 dirty="0">
                <a:latin typeface="Calibri" pitchFamily="34" charset="0"/>
              </a:rPr>
              <a:t>Diamond-II</a:t>
            </a:r>
            <a:r>
              <a:rPr lang="en-GB" kern="0">
                <a:latin typeface="Calibri" pitchFamily="34" charset="0"/>
              </a:rPr>
              <a:t>: Nominal Timeline (TBC)</a:t>
            </a:r>
            <a:endParaRPr lang="en-GB" kern="0" dirty="0">
              <a:latin typeface="Calibri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1F759D-EE3A-4011-A4D7-1C736CD0F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844153"/>
              </p:ext>
            </p:extLst>
          </p:nvPr>
        </p:nvGraphicFramePr>
        <p:xfrm>
          <a:off x="1471375" y="874191"/>
          <a:ext cx="9249249" cy="5015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4548">
                  <a:extLst>
                    <a:ext uri="{9D8B030D-6E8A-4147-A177-3AD203B41FA5}">
                      <a16:colId xmlns:a16="http://schemas.microsoft.com/office/drawing/2014/main" val="3749080102"/>
                    </a:ext>
                  </a:extLst>
                </a:gridCol>
                <a:gridCol w="2074701">
                  <a:extLst>
                    <a:ext uri="{9D8B030D-6E8A-4147-A177-3AD203B41FA5}">
                      <a16:colId xmlns:a16="http://schemas.microsoft.com/office/drawing/2014/main" val="3239493342"/>
                    </a:ext>
                  </a:extLst>
                </a:gridCol>
              </a:tblGrid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FFFF00"/>
                          </a:solidFill>
                          <a:effectLst/>
                        </a:rPr>
                        <a:t>Event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FFFF00"/>
                          </a:solidFill>
                          <a:effectLst/>
                        </a:rPr>
                        <a:t>Date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455145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CDR Published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May 2019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0218885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GB" sz="2000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 MAC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Feb. 2020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1849933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UKRI International Accelerator Committee project review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Nov. 2020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4884556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2000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 MAC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Jan.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6097175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UKRI decision from Board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Jan.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569468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Decision from </a:t>
                      </a:r>
                      <a:r>
                        <a:rPr lang="en-GB" sz="200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Wellcome</a:t>
                      </a: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 Trust on grant application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Feb.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1671372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268288" indent="-4127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Submit Outline Business Case to BEIS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Mar.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670439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Draft TDR reviewed by MAC and SAC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Dec. 2021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9114361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Final TDR published</a:t>
                      </a:r>
                      <a:endParaRPr lang="en-GB" sz="20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Dec. 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3577496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/>
                          <a:cs typeface="Times New Roman"/>
                        </a:rPr>
                        <a:t>CD-2 (UKRI)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Jan. 2022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001596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Submit Final Business Case to BEIS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Feb. 2022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8352575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Start of funding and procurement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Apr. 2022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829507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Start of shutdown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Dec. 2025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006830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 marL="453390" indent="-226695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Resume full User Mode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>
                          <a:effectLst/>
                        </a:rPr>
                        <a:t>Jun. 2027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79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605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9433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0C7B9-4713-45CE-A6FE-1318F2250F6C}"/>
              </a:ext>
            </a:extLst>
          </p:cNvPr>
          <p:cNvSpPr txBox="1"/>
          <p:nvPr/>
        </p:nvSpPr>
        <p:spPr>
          <a:xfrm>
            <a:off x="233125" y="720080"/>
            <a:ext cx="11576308" cy="53707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Diamond-I: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Main impact of Covid-19 was in a reduction of user hours and shift to remote working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Majority of staff continue to work from home, with site visits requiring approval in advance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Small number of staff still based on-site where remote working not possible / detrimental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Upgrades and installation has largely continued unaffected by the pandemic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No sign of impact of Covid-19 on operating performance (MTBF, MTTR, etc)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Diamond-II: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Optimisation of the Diamond-II lattice is on-going. Aiming to freeze the hardware in the next 1-2 months to allow finalisation of engineering, vacuum and magnet designs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Still some work to do on the optics; this in turn impacts other studies (commissioning, collective effects, …)</a:t>
            </a:r>
            <a:endParaRPr lang="en-GB" sz="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Staged upgrade looks attractive and feasible:</a:t>
            </a:r>
          </a:p>
          <a:p>
            <a:pPr>
              <a:spcAft>
                <a:spcPts val="300"/>
              </a:spcAft>
            </a:pPr>
            <a:r>
              <a:rPr lang="en-GB" sz="8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arenR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standard off-axis injection to allow injector and storage ring to be commissioned and characterised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arenR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injection with nonlinear kicker and single-bunch kickers for transparent injection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arenR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shift to high-brightness / on-axis injection lattice once performance established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558ACE9-4E2A-4954-8AB3-6120D130E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</p:spTree>
    <p:extLst>
      <p:ext uri="{BB962C8B-B14F-4D97-AF65-F5344CB8AC3E}">
        <p14:creationId xmlns:p14="http://schemas.microsoft.com/office/powerpoint/2010/main" val="3925329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70" y="2257002"/>
            <a:ext cx="11004459" cy="710334"/>
          </a:xfrm>
        </p:spPr>
        <p:txBody>
          <a:bodyPr/>
          <a:lstStyle/>
          <a:p>
            <a:r>
              <a:rPr lang="en-GB">
                <a:latin typeface="Calibri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538968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Injection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F59C4E3-B070-4C05-B182-A24BBA944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42" y="3663399"/>
            <a:ext cx="9745516" cy="2657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125771-7EC8-4C6C-9D9B-34D4A910691C}"/>
              </a:ext>
            </a:extLst>
          </p:cNvPr>
          <p:cNvSpPr txBox="1"/>
          <p:nvPr/>
        </p:nvSpPr>
        <p:spPr>
          <a:xfrm>
            <a:off x="233125" y="720080"/>
            <a:ext cx="11219965" cy="2823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Baseline injection scheme: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standard 4 dipole kicker bump (6 </a:t>
            </a:r>
            <a:r>
              <a:rPr lang="el-GR" sz="20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sec, half-sine pulses) 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allows single-shot, on-axis injection for initial commissioning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off-axis accumulation possible by reducing amplitude of bump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compatible with both multi-bunch or single bunch injection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combination of thick (3 mm) / thin (1 mm) septum magnets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allows ~3.5 mm beam separation at injection 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1D47B-DF86-4E3B-B9CB-AB42022493B0}"/>
              </a:ext>
            </a:extLst>
          </p:cNvPr>
          <p:cNvSpPr txBox="1"/>
          <p:nvPr/>
        </p:nvSpPr>
        <p:spPr>
          <a:xfrm>
            <a:off x="5053782" y="4916129"/>
            <a:ext cx="12093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/>
              <a:t>Main septum:</a:t>
            </a:r>
          </a:p>
          <a:p>
            <a:r>
              <a:rPr lang="en-GB" sz="1400"/>
              <a:t>L = 0.155 m</a:t>
            </a:r>
          </a:p>
          <a:p>
            <a:r>
              <a:rPr lang="el-GR" sz="1400"/>
              <a:t>θ</a:t>
            </a:r>
            <a:r>
              <a:rPr lang="en-GB" sz="1400"/>
              <a:t> = 7.5 </a:t>
            </a:r>
            <a:r>
              <a:rPr lang="en-GB" sz="1400" err="1"/>
              <a:t>deg</a:t>
            </a:r>
            <a:endParaRPr lang="en-GB" sz="1400"/>
          </a:p>
          <a:p>
            <a:r>
              <a:rPr lang="en-GB" sz="1400"/>
              <a:t>B = 0.98 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EF21F-7AA4-4B00-875F-E5BB12DCB1D3}"/>
              </a:ext>
            </a:extLst>
          </p:cNvPr>
          <p:cNvSpPr txBox="1"/>
          <p:nvPr/>
        </p:nvSpPr>
        <p:spPr>
          <a:xfrm>
            <a:off x="9477050" y="4939253"/>
            <a:ext cx="12093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/>
              <a:t>Thin septum:</a:t>
            </a:r>
          </a:p>
          <a:p>
            <a:r>
              <a:rPr lang="en-GB" sz="1400"/>
              <a:t>L = 0.35 m</a:t>
            </a:r>
          </a:p>
          <a:p>
            <a:r>
              <a:rPr lang="el-GR" sz="1400"/>
              <a:t>θ</a:t>
            </a:r>
            <a:r>
              <a:rPr lang="en-GB" sz="1400"/>
              <a:t> = 1.0 </a:t>
            </a:r>
            <a:r>
              <a:rPr lang="en-GB" sz="1400" err="1"/>
              <a:t>deg</a:t>
            </a:r>
            <a:endParaRPr lang="en-GB" sz="1400"/>
          </a:p>
          <a:p>
            <a:r>
              <a:rPr lang="en-GB" sz="1400"/>
              <a:t>B = 0.58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D01E40-3550-4A41-83D2-C6262E097813}"/>
              </a:ext>
            </a:extLst>
          </p:cNvPr>
          <p:cNvSpPr txBox="1"/>
          <p:nvPr/>
        </p:nvSpPr>
        <p:spPr>
          <a:xfrm>
            <a:off x="2619010" y="4949463"/>
            <a:ext cx="133422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/>
              <a:t>Dipole kickers:</a:t>
            </a:r>
          </a:p>
          <a:p>
            <a:r>
              <a:rPr lang="en-GB" sz="1400"/>
              <a:t>L = 0.6 m</a:t>
            </a:r>
          </a:p>
          <a:p>
            <a:r>
              <a:rPr lang="el-GR" sz="1400"/>
              <a:t>θ</a:t>
            </a:r>
            <a:r>
              <a:rPr lang="en-GB" sz="1400"/>
              <a:t> = 7.0 </a:t>
            </a:r>
            <a:r>
              <a:rPr lang="en-GB" sz="1400" err="1"/>
              <a:t>mrad</a:t>
            </a:r>
            <a:endParaRPr lang="en-GB" sz="1400"/>
          </a:p>
          <a:p>
            <a:r>
              <a:rPr lang="en-GB" sz="1400"/>
              <a:t>B = 0.14 T</a:t>
            </a:r>
          </a:p>
        </p:txBody>
      </p:sp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308E0DC1-1D77-443C-AE81-8DFA422E6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38" y="672461"/>
            <a:ext cx="4285714" cy="30285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7888B0-D6D0-4053-AED6-DFB59447E8E7}"/>
              </a:ext>
            </a:extLst>
          </p:cNvPr>
          <p:cNvCxnSpPr/>
          <p:nvPr/>
        </p:nvCxnSpPr>
        <p:spPr>
          <a:xfrm>
            <a:off x="8949590" y="1270038"/>
            <a:ext cx="0" cy="82590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7BBDD3-D9F1-414C-8411-AC204E871BF1}"/>
              </a:ext>
            </a:extLst>
          </p:cNvPr>
          <p:cNvCxnSpPr/>
          <p:nvPr/>
        </p:nvCxnSpPr>
        <p:spPr>
          <a:xfrm>
            <a:off x="9673492" y="1276964"/>
            <a:ext cx="0" cy="82590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909927-F5DB-4445-9312-944F87C72734}"/>
              </a:ext>
            </a:extLst>
          </p:cNvPr>
          <p:cNvCxnSpPr/>
          <p:nvPr/>
        </p:nvCxnSpPr>
        <p:spPr>
          <a:xfrm>
            <a:off x="8949590" y="1454727"/>
            <a:ext cx="72390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68A596-D1F9-471E-BBC7-AC83CC590089}"/>
              </a:ext>
            </a:extLst>
          </p:cNvPr>
          <p:cNvSpPr txBox="1"/>
          <p:nvPr/>
        </p:nvSpPr>
        <p:spPr>
          <a:xfrm>
            <a:off x="9433922" y="862430"/>
            <a:ext cx="153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3.5 mm beam separation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90DC1-6555-4312-952E-16030CF49B05}"/>
              </a:ext>
            </a:extLst>
          </p:cNvPr>
          <p:cNvSpPr txBox="1"/>
          <p:nvPr/>
        </p:nvSpPr>
        <p:spPr>
          <a:xfrm>
            <a:off x="10554631" y="2674461"/>
            <a:ext cx="153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5 mm dynamic acceptance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9C921E-56C0-4532-B720-9920645A84DD}"/>
              </a:ext>
            </a:extLst>
          </p:cNvPr>
          <p:cNvCxnSpPr/>
          <p:nvPr/>
        </p:nvCxnSpPr>
        <p:spPr>
          <a:xfrm flipH="1" flipV="1">
            <a:off x="10567555" y="2512059"/>
            <a:ext cx="218209" cy="1741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2979BD-5477-4B06-B400-706FD4409D68}"/>
              </a:ext>
            </a:extLst>
          </p:cNvPr>
          <p:cNvCxnSpPr>
            <a:cxnSpLocks/>
          </p:cNvCxnSpPr>
          <p:nvPr/>
        </p:nvCxnSpPr>
        <p:spPr>
          <a:xfrm flipH="1" flipV="1">
            <a:off x="7275871" y="5282965"/>
            <a:ext cx="2035671" cy="1435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95E79A-097E-44F2-9C84-7D05F26B5CB7}"/>
              </a:ext>
            </a:extLst>
          </p:cNvPr>
          <p:cNvCxnSpPr>
            <a:cxnSpLocks/>
          </p:cNvCxnSpPr>
          <p:nvPr/>
        </p:nvCxnSpPr>
        <p:spPr>
          <a:xfrm>
            <a:off x="6263149" y="5282965"/>
            <a:ext cx="418207" cy="2439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69C379-E3B2-4A6D-A9BD-12E106E23E9B}"/>
              </a:ext>
            </a:extLst>
          </p:cNvPr>
          <p:cNvCxnSpPr>
            <a:cxnSpLocks/>
          </p:cNvCxnSpPr>
          <p:nvPr/>
        </p:nvCxnSpPr>
        <p:spPr>
          <a:xfrm flipV="1">
            <a:off x="3338677" y="4500654"/>
            <a:ext cx="307634" cy="4040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879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Injection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053DF-51CB-4E3F-95CA-009C5FA5660F}"/>
              </a:ext>
            </a:extLst>
          </p:cNvPr>
          <p:cNvSpPr txBox="1"/>
          <p:nvPr/>
        </p:nvSpPr>
        <p:spPr>
          <a:xfrm>
            <a:off x="233125" y="720080"/>
            <a:ext cx="11219965" cy="21313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Alternative injection scheme under consideration (stage 2: off axis injection with nonlinear kicker):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Thick/thin septum magnets moved to upstream end of straight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Injected beam exits septum magnet at ~ -8.5 mm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One (or more) nonlinear kickers at downstream end (reduces disturbance during top-up)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Injected beam must be matched to slope of NLK field for high injection efficiency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11D0C37-34DD-4114-85EF-2EBB80A9C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5" y="3321033"/>
            <a:ext cx="7619048" cy="30476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9389F22-0389-42E9-BD3B-692972DBC1F7}"/>
              </a:ext>
            </a:extLst>
          </p:cNvPr>
          <p:cNvSpPr/>
          <p:nvPr/>
        </p:nvSpPr>
        <p:spPr>
          <a:xfrm>
            <a:off x="1337187" y="5024284"/>
            <a:ext cx="422787" cy="45228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A571D-ACEA-46D2-B59A-4D01103D9357}"/>
              </a:ext>
            </a:extLst>
          </p:cNvPr>
          <p:cNvSpPr txBox="1"/>
          <p:nvPr/>
        </p:nvSpPr>
        <p:spPr>
          <a:xfrm flipH="1">
            <a:off x="2464453" y="5250426"/>
            <a:ext cx="457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Nonlinear kicker: 	</a:t>
            </a:r>
            <a:r>
              <a:rPr lang="el-GR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NLK</a:t>
            </a:r>
            <a:r>
              <a:rPr lang="en-GB"/>
              <a:t> ~ 1.0 to 1.5 </a:t>
            </a:r>
            <a:r>
              <a:rPr lang="en-GB" err="1"/>
              <a:t>mrad</a:t>
            </a:r>
            <a:endParaRPr lang="en-GB"/>
          </a:p>
          <a:p>
            <a:r>
              <a:rPr lang="en-GB"/>
              <a:t>		</a:t>
            </a:r>
            <a:r>
              <a:rPr lang="en-GB" err="1"/>
              <a:t>x</a:t>
            </a:r>
            <a:r>
              <a:rPr lang="en-GB" baseline="-25000" err="1"/>
              <a:t>beam</a:t>
            </a:r>
            <a:r>
              <a:rPr lang="en-GB"/>
              <a:t> ~ -3.5 to -4 mm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6356D0-6E84-4FA4-9C75-989235B26808}"/>
              </a:ext>
            </a:extLst>
          </p:cNvPr>
          <p:cNvCxnSpPr>
            <a:cxnSpLocks/>
          </p:cNvCxnSpPr>
          <p:nvPr/>
        </p:nvCxnSpPr>
        <p:spPr>
          <a:xfrm flipH="1" flipV="1">
            <a:off x="1811929" y="5250426"/>
            <a:ext cx="652524" cy="1424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F8063BE1-619C-4947-943C-8F7EB5096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73" y="3321033"/>
            <a:ext cx="3809524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3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Injection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8F05B-79DB-4D9D-830A-4F2BE2FF03E9}"/>
              </a:ext>
            </a:extLst>
          </p:cNvPr>
          <p:cNvSpPr txBox="1"/>
          <p:nvPr/>
        </p:nvSpPr>
        <p:spPr>
          <a:xfrm>
            <a:off x="233125" y="720080"/>
            <a:ext cx="11219965" cy="24776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Alternative injection scheme under consideration (stage 3: on-axis injection):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Combination of thick/thin septum magnets and nonlinear kicker remain unchanged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Single bunch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stripline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kickers added in downstream mid-straight section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Could enable single-bunch swap out injection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Oscillations could be shared between stored / injected bunches to avoid losing stored bunch</a:t>
            </a: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	±20 kV / 2 ns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pulsers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with 5×0.3 m long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striplines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(8 mm half-gap) looks sufficient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A30010-C171-4EA9-B153-BC616D45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5" y="3321035"/>
            <a:ext cx="7619048" cy="30476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406B80A-E405-466A-984B-3D61B8F10532}"/>
              </a:ext>
            </a:extLst>
          </p:cNvPr>
          <p:cNvSpPr/>
          <p:nvPr/>
        </p:nvSpPr>
        <p:spPr>
          <a:xfrm>
            <a:off x="2537190" y="4452090"/>
            <a:ext cx="580083" cy="60008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E232C-274A-42E9-B3D3-9E38D2633932}"/>
              </a:ext>
            </a:extLst>
          </p:cNvPr>
          <p:cNvSpPr txBox="1"/>
          <p:nvPr/>
        </p:nvSpPr>
        <p:spPr>
          <a:xfrm flipH="1">
            <a:off x="3482762" y="5392882"/>
            <a:ext cx="372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1257300"/>
            <a:r>
              <a:rPr lang="en-GB"/>
              <a:t>SB kickers: 	</a:t>
            </a:r>
            <a:r>
              <a:rPr lang="el-GR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baseline="-25000">
                <a:latin typeface="Calibri" panose="020F0502020204030204" pitchFamily="34" charset="0"/>
                <a:cs typeface="Calibri" panose="020F0502020204030204" pitchFamily="34" charset="0"/>
              </a:rPr>
              <a:t>SBK</a:t>
            </a:r>
            <a:r>
              <a:rPr lang="en-GB"/>
              <a:t> ~ 0.2 - 0.25 </a:t>
            </a:r>
            <a:r>
              <a:rPr lang="en-GB" err="1"/>
              <a:t>mrad</a:t>
            </a:r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8DCDB6-63A0-4DD4-B57A-4DB97376421D}"/>
              </a:ext>
            </a:extLst>
          </p:cNvPr>
          <p:cNvCxnSpPr>
            <a:cxnSpLocks/>
          </p:cNvCxnSpPr>
          <p:nvPr/>
        </p:nvCxnSpPr>
        <p:spPr>
          <a:xfrm flipH="1" flipV="1">
            <a:off x="3058834" y="5032215"/>
            <a:ext cx="444710" cy="4272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59883BBA-7819-4A99-A6D4-4469208B7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87" y="3321034"/>
            <a:ext cx="3692709" cy="29541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D8E004-7247-461C-A4CD-7FB510D21976}"/>
              </a:ext>
            </a:extLst>
          </p:cNvPr>
          <p:cNvSpPr txBox="1"/>
          <p:nvPr/>
        </p:nvSpPr>
        <p:spPr>
          <a:xfrm flipH="1">
            <a:off x="9131394" y="4944894"/>
            <a:ext cx="142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1257300"/>
            <a:r>
              <a:rPr lang="en-GB"/>
              <a:t>FID GmbH: </a:t>
            </a:r>
          </a:p>
          <a:p>
            <a:pPr marL="1257300" indent="-1257300"/>
            <a:r>
              <a:rPr lang="en-GB"/>
              <a:t>     2 ns (0-0)</a:t>
            </a:r>
          </a:p>
          <a:p>
            <a:pPr marL="1257300" indent="-1257300"/>
            <a:r>
              <a:rPr lang="en-GB"/>
              <a:t>     ±20-30 kV</a:t>
            </a:r>
          </a:p>
        </p:txBody>
      </p:sp>
    </p:spTree>
    <p:extLst>
      <p:ext uri="{BB962C8B-B14F-4D97-AF65-F5344CB8AC3E}">
        <p14:creationId xmlns:p14="http://schemas.microsoft.com/office/powerpoint/2010/main" val="2123891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Girders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55277-A50D-4B4D-95C6-B8FFB9842E1B}"/>
              </a:ext>
            </a:extLst>
          </p:cNvPr>
          <p:cNvSpPr txBox="1"/>
          <p:nvPr/>
        </p:nvSpPr>
        <p:spPr>
          <a:xfrm>
            <a:off x="233125" y="720080"/>
            <a:ext cx="11219965" cy="55938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Girder design work is on-going.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u="sng">
                <a:latin typeface="Calibri" panose="020F0502020204030204" pitchFamily="34" charset="0"/>
                <a:cs typeface="Calibri" panose="020F0502020204030204" pitchFamily="34" charset="0"/>
              </a:rPr>
              <a:t>Present solution: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Magnets to be supported on single girder per half-cell (~8 m long)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Manual adjustment system (screw-thread adjustment in each plane))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Aim to achieve overall transmissibility of ~1 in 1-100 Hz band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Electron beam is most sensitive to vertical girder motion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Use viscoelastic tape in baseplates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stiff at high frequency to reduce transmissibility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Soft at low frequencies to allow expansion and contraction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Choice of material from trial girders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steel fabrication (same as existing girders, good stiffness)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cast grey iron (better damping properties, easy to produce, cost-effective)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carbon composite (lightweight, high natural frequency, expensive)</a:t>
            </a:r>
          </a:p>
          <a:p>
            <a:pPr>
              <a:spcAft>
                <a:spcPts val="3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Test girders will inform final choice of material and support system (in progress).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010DD-CAFA-44E7-82E7-6FCBA8CC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976" y="706781"/>
            <a:ext cx="4449600" cy="243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3C7A4-3A21-46DC-A01D-53BC7490D6D5}"/>
              </a:ext>
            </a:extLst>
          </p:cNvPr>
          <p:cNvPicPr/>
          <p:nvPr/>
        </p:nvPicPr>
        <p:blipFill rotWithShape="1">
          <a:blip r:embed="rId3"/>
          <a:srcRect b="840"/>
          <a:stretch/>
        </p:blipFill>
        <p:spPr bwMode="auto">
          <a:xfrm>
            <a:off x="9336282" y="3278571"/>
            <a:ext cx="2199190" cy="2129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FDD86B-F2A8-4B10-A792-27FADF6DB66C}"/>
              </a:ext>
            </a:extLst>
          </p:cNvPr>
          <p:cNvSpPr txBox="1"/>
          <p:nvPr/>
        </p:nvSpPr>
        <p:spPr>
          <a:xfrm>
            <a:off x="9212827" y="6095998"/>
            <a:ext cx="26547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J. </a:t>
            </a:r>
            <a:r>
              <a:rPr lang="en-GB" sz="1600" i="1" err="1">
                <a:solidFill>
                  <a:schemeClr val="bg1">
                    <a:lumMod val="50000"/>
                  </a:schemeClr>
                </a:solidFill>
              </a:rPr>
              <a:t>Dymoke</a:t>
            </a:r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 Bradshaw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4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IDs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2CD654-2520-4895-99AE-3152B3F55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358348"/>
              </p:ext>
            </p:extLst>
          </p:nvPr>
        </p:nvGraphicFramePr>
        <p:xfrm>
          <a:off x="393292" y="718627"/>
          <a:ext cx="11362717" cy="5120640"/>
        </p:xfrm>
        <a:graphic>
          <a:graphicData uri="http://schemas.openxmlformats.org/drawingml/2006/table">
            <a:tbl>
              <a:tblPr/>
              <a:tblGrid>
                <a:gridCol w="1199537">
                  <a:extLst>
                    <a:ext uri="{9D8B030D-6E8A-4147-A177-3AD203B41FA5}">
                      <a16:colId xmlns:a16="http://schemas.microsoft.com/office/drawing/2014/main" val="76370496"/>
                    </a:ext>
                  </a:extLst>
                </a:gridCol>
                <a:gridCol w="2143432">
                  <a:extLst>
                    <a:ext uri="{9D8B030D-6E8A-4147-A177-3AD203B41FA5}">
                      <a16:colId xmlns:a16="http://schemas.microsoft.com/office/drawing/2014/main" val="1449399531"/>
                    </a:ext>
                  </a:extLst>
                </a:gridCol>
                <a:gridCol w="1130710">
                  <a:extLst>
                    <a:ext uri="{9D8B030D-6E8A-4147-A177-3AD203B41FA5}">
                      <a16:colId xmlns:a16="http://schemas.microsoft.com/office/drawing/2014/main" val="327865701"/>
                    </a:ext>
                  </a:extLst>
                </a:gridCol>
                <a:gridCol w="667627">
                  <a:extLst>
                    <a:ext uri="{9D8B030D-6E8A-4147-A177-3AD203B41FA5}">
                      <a16:colId xmlns:a16="http://schemas.microsoft.com/office/drawing/2014/main" val="4086964352"/>
                    </a:ext>
                  </a:extLst>
                </a:gridCol>
                <a:gridCol w="504049">
                  <a:extLst>
                    <a:ext uri="{9D8B030D-6E8A-4147-A177-3AD203B41FA5}">
                      <a16:colId xmlns:a16="http://schemas.microsoft.com/office/drawing/2014/main" val="2146151404"/>
                    </a:ext>
                  </a:extLst>
                </a:gridCol>
                <a:gridCol w="907290">
                  <a:extLst>
                    <a:ext uri="{9D8B030D-6E8A-4147-A177-3AD203B41FA5}">
                      <a16:colId xmlns:a16="http://schemas.microsoft.com/office/drawing/2014/main" val="3031073620"/>
                    </a:ext>
                  </a:extLst>
                </a:gridCol>
                <a:gridCol w="504049">
                  <a:extLst>
                    <a:ext uri="{9D8B030D-6E8A-4147-A177-3AD203B41FA5}">
                      <a16:colId xmlns:a16="http://schemas.microsoft.com/office/drawing/2014/main" val="2053792508"/>
                    </a:ext>
                  </a:extLst>
                </a:gridCol>
                <a:gridCol w="504049">
                  <a:extLst>
                    <a:ext uri="{9D8B030D-6E8A-4147-A177-3AD203B41FA5}">
                      <a16:colId xmlns:a16="http://schemas.microsoft.com/office/drawing/2014/main" val="4131309214"/>
                    </a:ext>
                  </a:extLst>
                </a:gridCol>
                <a:gridCol w="633662">
                  <a:extLst>
                    <a:ext uri="{9D8B030D-6E8A-4147-A177-3AD203B41FA5}">
                      <a16:colId xmlns:a16="http://schemas.microsoft.com/office/drawing/2014/main" val="2196252538"/>
                    </a:ext>
                  </a:extLst>
                </a:gridCol>
                <a:gridCol w="633662">
                  <a:extLst>
                    <a:ext uri="{9D8B030D-6E8A-4147-A177-3AD203B41FA5}">
                      <a16:colId xmlns:a16="http://schemas.microsoft.com/office/drawing/2014/main" val="1057743797"/>
                    </a:ext>
                  </a:extLst>
                </a:gridCol>
                <a:gridCol w="1670564">
                  <a:extLst>
                    <a:ext uri="{9D8B030D-6E8A-4147-A177-3AD203B41FA5}">
                      <a16:colId xmlns:a16="http://schemas.microsoft.com/office/drawing/2014/main" val="2556591647"/>
                    </a:ext>
                  </a:extLst>
                </a:gridCol>
                <a:gridCol w="864086">
                  <a:extLst>
                    <a:ext uri="{9D8B030D-6E8A-4147-A177-3AD203B41FA5}">
                      <a16:colId xmlns:a16="http://schemas.microsoft.com/office/drawing/2014/main" val="2830404480"/>
                    </a:ext>
                  </a:extLst>
                </a:gridCol>
              </a:tblGrid>
              <a:tr h="29036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Period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 (m)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Gap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 (T)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Emin1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Emin3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Diamond-II energy range (keV)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Ptot (kW)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269134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66FF3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4612567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665308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SCU-1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9-35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15659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703638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939157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J02 (</a:t>
                      </a:r>
                      <a:r>
                        <a:rPr lang="en-GB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VMXm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CPMU-5*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869593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K04 (I04.1)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F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378006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F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APPLEIIK-1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0.018-0.24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309086"/>
                  </a:ext>
                </a:extLst>
              </a:tr>
              <a:tr h="2026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F8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618085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K02 (</a:t>
                      </a:r>
                      <a:r>
                        <a:rPr lang="en-GB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VMXm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827832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080448"/>
                  </a:ext>
                </a:extLst>
              </a:tr>
              <a:tr h="2026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96277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208946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069379"/>
                  </a:ext>
                </a:extLst>
              </a:tr>
              <a:tr h="2026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APPLEII-1 Segmented?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395474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001648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304779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K07 (B07-2)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APPLEII-4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693615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594610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587095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I02 (</a:t>
                      </a:r>
                      <a:r>
                        <a:rPr lang="en-GB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VMXi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CPMU-5*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219700"/>
                  </a:ext>
                </a:extLst>
              </a:tr>
              <a:tr h="1451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HPMU-7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52208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31FFED0-BC61-45D1-B1CC-BC5D0D9D1071}"/>
              </a:ext>
            </a:extLst>
          </p:cNvPr>
          <p:cNvSpPr/>
          <p:nvPr/>
        </p:nvSpPr>
        <p:spPr>
          <a:xfrm>
            <a:off x="393292" y="6066503"/>
            <a:ext cx="707921" cy="235974"/>
          </a:xfrm>
          <a:prstGeom prst="rect">
            <a:avLst/>
          </a:prstGeom>
          <a:solidFill>
            <a:srgbClr val="3BFF0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F440E-F3ED-4E41-94BC-D8CE1F6014A2}"/>
              </a:ext>
            </a:extLst>
          </p:cNvPr>
          <p:cNvSpPr/>
          <p:nvPr/>
        </p:nvSpPr>
        <p:spPr>
          <a:xfrm>
            <a:off x="2813668" y="6066503"/>
            <a:ext cx="707921" cy="23597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D33036-D623-4566-A290-EAC1C6A859A1}"/>
              </a:ext>
            </a:extLst>
          </p:cNvPr>
          <p:cNvSpPr/>
          <p:nvPr/>
        </p:nvSpPr>
        <p:spPr>
          <a:xfrm>
            <a:off x="5234044" y="6066503"/>
            <a:ext cx="707921" cy="2359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27A7F-4A89-4882-9D34-8E1752E54E7A}"/>
              </a:ext>
            </a:extLst>
          </p:cNvPr>
          <p:cNvSpPr/>
          <p:nvPr/>
        </p:nvSpPr>
        <p:spPr>
          <a:xfrm>
            <a:off x="7654420" y="6066503"/>
            <a:ext cx="707921" cy="23597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AF6D6-8C0F-4D30-B616-C550C2E52EC9}"/>
              </a:ext>
            </a:extLst>
          </p:cNvPr>
          <p:cNvSpPr txBox="1"/>
          <p:nvPr/>
        </p:nvSpPr>
        <p:spPr>
          <a:xfrm>
            <a:off x="1130709" y="5997675"/>
            <a:ext cx="145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D-I upgrade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78A75D-55E3-4663-A6D4-EC33D1F0DF3C}"/>
              </a:ext>
            </a:extLst>
          </p:cNvPr>
          <p:cNvSpPr txBox="1"/>
          <p:nvPr/>
        </p:nvSpPr>
        <p:spPr>
          <a:xfrm>
            <a:off x="3554367" y="5992758"/>
            <a:ext cx="15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D-II operations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6B425-6873-4C47-8857-FD0682F45D9F}"/>
              </a:ext>
            </a:extLst>
          </p:cNvPr>
          <p:cNvSpPr txBox="1"/>
          <p:nvPr/>
        </p:nvSpPr>
        <p:spPr>
          <a:xfrm>
            <a:off x="5997680" y="5989483"/>
            <a:ext cx="127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D-II 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AF7E6-8767-40E4-9ADC-1DE8A0CC5CB4}"/>
              </a:ext>
            </a:extLst>
          </p:cNvPr>
          <p:cNvSpPr txBox="1"/>
          <p:nvPr/>
        </p:nvSpPr>
        <p:spPr>
          <a:xfrm>
            <a:off x="8450834" y="5994400"/>
            <a:ext cx="15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D-II future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FF114-5356-4DB9-8284-B68340397948}"/>
              </a:ext>
            </a:extLst>
          </p:cNvPr>
          <p:cNvSpPr txBox="1"/>
          <p:nvPr/>
        </p:nvSpPr>
        <p:spPr>
          <a:xfrm>
            <a:off x="9743769" y="6095998"/>
            <a:ext cx="21237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S. Milward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64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Diamond-II: Brightness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9BDA77-847F-4DBD-81F4-007BDAD44349}"/>
              </a:ext>
            </a:extLst>
          </p:cNvPr>
          <p:cNvGrpSpPr/>
          <p:nvPr/>
        </p:nvGrpSpPr>
        <p:grpSpPr>
          <a:xfrm>
            <a:off x="6690908" y="562721"/>
            <a:ext cx="4240328" cy="2941743"/>
            <a:chOff x="6690908" y="562721"/>
            <a:chExt cx="4240328" cy="29417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43679D-76BB-40EC-AE69-A8C217EE5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2647" y="640185"/>
              <a:ext cx="4088589" cy="278001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490C02-47EF-445A-B741-04E2B3F9EDA9}"/>
                </a:ext>
              </a:extLst>
            </p:cNvPr>
            <p:cNvGrpSpPr/>
            <p:nvPr/>
          </p:nvGrpSpPr>
          <p:grpSpPr>
            <a:xfrm>
              <a:off x="7785473" y="2133433"/>
              <a:ext cx="2371263" cy="826735"/>
              <a:chOff x="2539951" y="2236671"/>
              <a:chExt cx="2371263" cy="82673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AB87AC1-F794-42FB-BCB9-94079DE553D3}"/>
                  </a:ext>
                </a:extLst>
              </p:cNvPr>
              <p:cNvSpPr/>
              <p:nvPr/>
            </p:nvSpPr>
            <p:spPr>
              <a:xfrm>
                <a:off x="2585884" y="2236671"/>
                <a:ext cx="2015613" cy="781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09F2AE5-6EF8-45DD-A85B-1E7F703DB664}"/>
                  </a:ext>
                </a:extLst>
              </p:cNvPr>
              <p:cNvSpPr/>
              <p:nvPr/>
            </p:nvSpPr>
            <p:spPr>
              <a:xfrm>
                <a:off x="2895601" y="2644875"/>
                <a:ext cx="2015613" cy="339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DA3692-27D6-49B5-B8A3-008A0F808E74}"/>
                  </a:ext>
                </a:extLst>
              </p:cNvPr>
              <p:cNvSpPr txBox="1"/>
              <p:nvPr/>
            </p:nvSpPr>
            <p:spPr>
              <a:xfrm>
                <a:off x="2539951" y="2247798"/>
                <a:ext cx="2218864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400"/>
                  <a:t>CDR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/>
                  <a:t>RB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/>
                  <a:t>RB Lattice (low emittance)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F75450-00F0-4ED8-9F39-6872DDB1A4A3}"/>
                </a:ext>
              </a:extLst>
            </p:cNvPr>
            <p:cNvSpPr txBox="1"/>
            <p:nvPr/>
          </p:nvSpPr>
          <p:spPr>
            <a:xfrm>
              <a:off x="8807198" y="749296"/>
              <a:ext cx="2095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/>
                <a:t>1.5 m CPMU in MSS</a:t>
              </a:r>
              <a:r>
                <a:rPr lang="en-US"/>
                <a:t> </a:t>
              </a:r>
            </a:p>
            <a:p>
              <a:pPr algn="ctr"/>
              <a:r>
                <a:rPr lang="en-US"/>
                <a:t>(</a:t>
              </a:r>
              <a:r>
                <a:rPr lang="el-GR"/>
                <a:t>λ</a:t>
              </a:r>
              <a:r>
                <a:rPr lang="en-GB" baseline="-25000"/>
                <a:t>u</a:t>
              </a:r>
              <a:r>
                <a:rPr lang="en-GB"/>
                <a:t> = 17.6 mm</a:t>
              </a:r>
              <a:r>
                <a:rPr lang="en-US"/>
                <a:t>)</a:t>
              </a:r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A7E546-20CE-4307-AED6-BB70C546194A}"/>
                </a:ext>
              </a:extLst>
            </p:cNvPr>
            <p:cNvSpPr txBox="1"/>
            <p:nvPr/>
          </p:nvSpPr>
          <p:spPr>
            <a:xfrm>
              <a:off x="8478299" y="3227465"/>
              <a:ext cx="13423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Energy [eV]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FFB5DC-C8F9-47C3-8E0A-7303E3030013}"/>
                </a:ext>
              </a:extLst>
            </p:cNvPr>
            <p:cNvSpPr txBox="1"/>
            <p:nvPr/>
          </p:nvSpPr>
          <p:spPr>
            <a:xfrm rot="16200000">
              <a:off x="5521190" y="1732439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Brilliance [</a:t>
              </a:r>
              <a:r>
                <a:rPr lang="en-GB" sz="1200" err="1"/>
                <a:t>ph</a:t>
              </a:r>
              <a:r>
                <a:rPr lang="en-GB" sz="1200"/>
                <a:t>/s/mrad</a:t>
              </a:r>
              <a:r>
                <a:rPr lang="en-GB" sz="1200" baseline="30000"/>
                <a:t>2</a:t>
              </a:r>
              <a:r>
                <a:rPr lang="en-GB" sz="1200"/>
                <a:t>/mm</a:t>
              </a:r>
              <a:r>
                <a:rPr lang="en-GB" sz="1200" baseline="30000"/>
                <a:t>2</a:t>
              </a:r>
              <a:r>
                <a:rPr lang="en-GB" sz="1200"/>
                <a:t>/0.1%BW]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A1A7D3-DE76-4A95-95C7-187FAA4EC414}"/>
              </a:ext>
            </a:extLst>
          </p:cNvPr>
          <p:cNvGrpSpPr/>
          <p:nvPr/>
        </p:nvGrpSpPr>
        <p:grpSpPr>
          <a:xfrm>
            <a:off x="6617166" y="3527149"/>
            <a:ext cx="4403691" cy="2909822"/>
            <a:chOff x="6617166" y="3527149"/>
            <a:chExt cx="4403691" cy="290982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CE99E7B-FA98-4B19-AB60-A41B1696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9955" y="3556937"/>
              <a:ext cx="4260902" cy="278001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3882B2-CDA8-4E3B-81FC-BD50562D561E}"/>
                </a:ext>
              </a:extLst>
            </p:cNvPr>
            <p:cNvGrpSpPr/>
            <p:nvPr/>
          </p:nvGrpSpPr>
          <p:grpSpPr>
            <a:xfrm>
              <a:off x="7805144" y="5033960"/>
              <a:ext cx="2371263" cy="826735"/>
              <a:chOff x="8188602" y="5328924"/>
              <a:chExt cx="2371263" cy="82673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A45146-A7EA-40EB-92DC-18E9EA742A21}"/>
                  </a:ext>
                </a:extLst>
              </p:cNvPr>
              <p:cNvSpPr/>
              <p:nvPr/>
            </p:nvSpPr>
            <p:spPr>
              <a:xfrm>
                <a:off x="8234536" y="5328924"/>
                <a:ext cx="1646884" cy="781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2635DDB-C0EC-4B9A-83EC-C9F9A7537A48}"/>
                  </a:ext>
                </a:extLst>
              </p:cNvPr>
              <p:cNvSpPr/>
              <p:nvPr/>
            </p:nvSpPr>
            <p:spPr>
              <a:xfrm>
                <a:off x="8544252" y="5737128"/>
                <a:ext cx="2015613" cy="339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8153CE-E222-4BFB-AAC2-8C23C43090C5}"/>
                  </a:ext>
                </a:extLst>
              </p:cNvPr>
              <p:cNvSpPr txBox="1"/>
              <p:nvPr/>
            </p:nvSpPr>
            <p:spPr>
              <a:xfrm>
                <a:off x="8188602" y="5340051"/>
                <a:ext cx="2115604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400"/>
                  <a:t>CDR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/>
                  <a:t>RB Lattice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400"/>
                  <a:t>RB Lattice (low emittance)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CCB890-BB84-4904-B898-F53B9F701FA6}"/>
                </a:ext>
              </a:extLst>
            </p:cNvPr>
            <p:cNvSpPr txBox="1"/>
            <p:nvPr/>
          </p:nvSpPr>
          <p:spPr>
            <a:xfrm>
              <a:off x="8933259" y="3684696"/>
              <a:ext cx="2016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/>
                <a:t>2.7 m HPMU in LSS</a:t>
              </a:r>
              <a:r>
                <a:rPr lang="en-US"/>
                <a:t> </a:t>
              </a:r>
            </a:p>
            <a:p>
              <a:pPr algn="ctr"/>
              <a:r>
                <a:rPr lang="en-US"/>
                <a:t>(</a:t>
              </a:r>
              <a:r>
                <a:rPr lang="el-GR"/>
                <a:t>λ</a:t>
              </a:r>
              <a:r>
                <a:rPr lang="en-GB" baseline="-25000"/>
                <a:t>u</a:t>
              </a:r>
              <a:r>
                <a:rPr lang="en-GB"/>
                <a:t> = 22.6 mm</a:t>
              </a:r>
              <a:r>
                <a:rPr lang="en-US"/>
                <a:t>)</a:t>
              </a:r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71E526-81A2-4879-9A8F-BF87CD586A8A}"/>
                </a:ext>
              </a:extLst>
            </p:cNvPr>
            <p:cNvSpPr txBox="1"/>
            <p:nvPr/>
          </p:nvSpPr>
          <p:spPr>
            <a:xfrm>
              <a:off x="8623771" y="6159972"/>
              <a:ext cx="9469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Energy [eV]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6369FB-ED4C-4BA2-AB10-51A5E3775664}"/>
                </a:ext>
              </a:extLst>
            </p:cNvPr>
            <p:cNvSpPr txBox="1"/>
            <p:nvPr/>
          </p:nvSpPr>
          <p:spPr>
            <a:xfrm rot="16200000">
              <a:off x="5447448" y="4696867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Brilliance [</a:t>
              </a:r>
              <a:r>
                <a:rPr lang="en-GB" sz="1200" err="1"/>
                <a:t>ph</a:t>
              </a:r>
              <a:r>
                <a:rPr lang="en-GB" sz="1200"/>
                <a:t>/s/mrad</a:t>
              </a:r>
              <a:r>
                <a:rPr lang="en-GB" sz="1200" baseline="30000"/>
                <a:t>2</a:t>
              </a:r>
              <a:r>
                <a:rPr lang="en-GB" sz="1200"/>
                <a:t>/mm</a:t>
              </a:r>
              <a:r>
                <a:rPr lang="en-GB" sz="1200" baseline="30000"/>
                <a:t>2</a:t>
              </a:r>
              <a:r>
                <a:rPr lang="en-GB" sz="1200"/>
                <a:t>/0.1%BW]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B0D408-E651-4A82-846B-314596D2E0B2}"/>
              </a:ext>
            </a:extLst>
          </p:cNvPr>
          <p:cNvGrpSpPr/>
          <p:nvPr/>
        </p:nvGrpSpPr>
        <p:grpSpPr>
          <a:xfrm>
            <a:off x="796451" y="606969"/>
            <a:ext cx="4302707" cy="2915416"/>
            <a:chOff x="796451" y="606969"/>
            <a:chExt cx="4302707" cy="291541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3D1BB46-113E-4B34-8E8E-49039D88B582}"/>
                </a:ext>
              </a:extLst>
            </p:cNvPr>
            <p:cNvGrpSpPr/>
            <p:nvPr/>
          </p:nvGrpSpPr>
          <p:grpSpPr>
            <a:xfrm>
              <a:off x="929132" y="659750"/>
              <a:ext cx="4170026" cy="2780017"/>
              <a:chOff x="1446965" y="710202"/>
              <a:chExt cx="4170026" cy="278001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9B02E0B-B048-4810-9F64-CC5B99917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6965" y="710202"/>
                <a:ext cx="4170026" cy="2780017"/>
              </a:xfrm>
              <a:prstGeom prst="rect">
                <a:avLst/>
              </a:prstGeom>
            </p:spPr>
          </p:pic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555532B-048A-4F6D-ABC2-C086FBE31DC2}"/>
                  </a:ext>
                </a:extLst>
              </p:cNvPr>
              <p:cNvGrpSpPr/>
              <p:nvPr/>
            </p:nvGrpSpPr>
            <p:grpSpPr>
              <a:xfrm>
                <a:off x="2539951" y="2236671"/>
                <a:ext cx="2371263" cy="826735"/>
                <a:chOff x="2539951" y="2236671"/>
                <a:chExt cx="2371263" cy="826735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49A077C-B457-4331-A399-ABC8E9D9D26C}"/>
                    </a:ext>
                  </a:extLst>
                </p:cNvPr>
                <p:cNvSpPr/>
                <p:nvPr/>
              </p:nvSpPr>
              <p:spPr>
                <a:xfrm>
                  <a:off x="2585884" y="2236671"/>
                  <a:ext cx="2015613" cy="781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30F04FE-961B-4DA8-8AD7-98B07C11A2AA}"/>
                    </a:ext>
                  </a:extLst>
                </p:cNvPr>
                <p:cNvSpPr/>
                <p:nvPr/>
              </p:nvSpPr>
              <p:spPr>
                <a:xfrm>
                  <a:off x="2895601" y="2644875"/>
                  <a:ext cx="2015613" cy="339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41D96DD-44F6-430A-8525-F9B75593BB1D}"/>
                    </a:ext>
                  </a:extLst>
                </p:cNvPr>
                <p:cNvSpPr txBox="1"/>
                <p:nvPr/>
              </p:nvSpPr>
              <p:spPr>
                <a:xfrm>
                  <a:off x="2539951" y="2247798"/>
                  <a:ext cx="2218864" cy="815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en-GB" sz="1400"/>
                    <a:t>CDR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/>
                    <a:t>RB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/>
                    <a:t>RB Lattice (low emittance)</a:t>
                  </a:r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89D807-4458-40E7-89D4-92B6D21FCF5D}"/>
                </a:ext>
              </a:extLst>
            </p:cNvPr>
            <p:cNvSpPr txBox="1"/>
            <p:nvPr/>
          </p:nvSpPr>
          <p:spPr>
            <a:xfrm>
              <a:off x="3261503" y="789660"/>
              <a:ext cx="18293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/>
                <a:t>2 m CPMU in SSS</a:t>
              </a:r>
              <a:r>
                <a:rPr lang="en-US"/>
                <a:t> </a:t>
              </a:r>
            </a:p>
            <a:p>
              <a:pPr algn="ctr"/>
              <a:r>
                <a:rPr lang="en-US"/>
                <a:t>(</a:t>
              </a:r>
              <a:r>
                <a:rPr lang="el-GR"/>
                <a:t>λ</a:t>
              </a:r>
              <a:r>
                <a:rPr lang="en-GB" baseline="-25000"/>
                <a:t>u</a:t>
              </a:r>
              <a:r>
                <a:rPr lang="en-GB"/>
                <a:t> = 17.6 mm</a:t>
              </a:r>
              <a:r>
                <a:rPr lang="en-US"/>
                <a:t>)</a:t>
              </a:r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8B98EF7-A27F-4BEB-8837-9EEBA7F412EB}"/>
                </a:ext>
              </a:extLst>
            </p:cNvPr>
            <p:cNvSpPr txBox="1"/>
            <p:nvPr/>
          </p:nvSpPr>
          <p:spPr>
            <a:xfrm>
              <a:off x="2555401" y="3245386"/>
              <a:ext cx="13423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Energy [eV]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5EF142-B07D-42A1-A5EE-48224D1BA733}"/>
                </a:ext>
              </a:extLst>
            </p:cNvPr>
            <p:cNvSpPr txBox="1"/>
            <p:nvPr/>
          </p:nvSpPr>
          <p:spPr>
            <a:xfrm rot="16200000">
              <a:off x="-373267" y="1776687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Brilliance [</a:t>
              </a:r>
              <a:r>
                <a:rPr lang="en-GB" sz="1200" err="1"/>
                <a:t>ph</a:t>
              </a:r>
              <a:r>
                <a:rPr lang="en-GB" sz="1200"/>
                <a:t>/s/mrad</a:t>
              </a:r>
              <a:r>
                <a:rPr lang="en-GB" sz="1200" baseline="30000"/>
                <a:t>2</a:t>
              </a:r>
              <a:r>
                <a:rPr lang="en-GB" sz="1200"/>
                <a:t>/mm</a:t>
              </a:r>
              <a:r>
                <a:rPr lang="en-GB" sz="1200" baseline="30000"/>
                <a:t>2</a:t>
              </a:r>
              <a:r>
                <a:rPr lang="en-GB" sz="1200"/>
                <a:t>/0.1%BW]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FF15F7-5FE1-4B53-A7B3-9522EA63A729}"/>
              </a:ext>
            </a:extLst>
          </p:cNvPr>
          <p:cNvGrpSpPr/>
          <p:nvPr/>
        </p:nvGrpSpPr>
        <p:grpSpPr>
          <a:xfrm>
            <a:off x="796451" y="3577110"/>
            <a:ext cx="4294426" cy="2847741"/>
            <a:chOff x="796451" y="3577110"/>
            <a:chExt cx="4294426" cy="284774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5D432F7-1BD8-488B-BE6C-B665645BB3B0}"/>
                </a:ext>
              </a:extLst>
            </p:cNvPr>
            <p:cNvSpPr/>
            <p:nvPr/>
          </p:nvSpPr>
          <p:spPr>
            <a:xfrm>
              <a:off x="806243" y="5530652"/>
              <a:ext cx="2218864" cy="879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1F2CBB6-1F32-477D-B564-C9346C1B062A}"/>
                </a:ext>
              </a:extLst>
            </p:cNvPr>
            <p:cNvGrpSpPr/>
            <p:nvPr/>
          </p:nvGrpSpPr>
          <p:grpSpPr>
            <a:xfrm>
              <a:off x="920851" y="3577110"/>
              <a:ext cx="4170026" cy="2780017"/>
              <a:chOff x="1353447" y="3851901"/>
              <a:chExt cx="4170026" cy="278001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732E17FD-9126-46E5-AD72-8D1532026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3447" y="3851901"/>
                <a:ext cx="4170026" cy="2780017"/>
              </a:xfrm>
              <a:prstGeom prst="rect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C18A0A9-3F0E-4C60-86B0-88B4E5A89D67}"/>
                  </a:ext>
                </a:extLst>
              </p:cNvPr>
              <p:cNvGrpSpPr/>
              <p:nvPr/>
            </p:nvGrpSpPr>
            <p:grpSpPr>
              <a:xfrm>
                <a:off x="2643191" y="5387912"/>
                <a:ext cx="2371263" cy="826735"/>
                <a:chOff x="2539951" y="2236671"/>
                <a:chExt cx="2371263" cy="826735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C780756-6A43-47F4-943A-871431984078}"/>
                    </a:ext>
                  </a:extLst>
                </p:cNvPr>
                <p:cNvSpPr/>
                <p:nvPr/>
              </p:nvSpPr>
              <p:spPr>
                <a:xfrm>
                  <a:off x="2585884" y="2236671"/>
                  <a:ext cx="2015613" cy="781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C9D7CB3-82F3-4ADC-B843-F072275AAB19}"/>
                    </a:ext>
                  </a:extLst>
                </p:cNvPr>
                <p:cNvSpPr/>
                <p:nvPr/>
              </p:nvSpPr>
              <p:spPr>
                <a:xfrm>
                  <a:off x="2895601" y="2644875"/>
                  <a:ext cx="2015613" cy="339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3CF383B-FC93-42CE-9FC2-02D15F0FE01C}"/>
                    </a:ext>
                  </a:extLst>
                </p:cNvPr>
                <p:cNvSpPr txBox="1"/>
                <p:nvPr/>
              </p:nvSpPr>
              <p:spPr>
                <a:xfrm>
                  <a:off x="2539951" y="2247798"/>
                  <a:ext cx="2218864" cy="815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en-GB" sz="1400"/>
                    <a:t>CDR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/>
                    <a:t>RB Lattice</a:t>
                  </a:r>
                </a:p>
                <a:p>
                  <a:pPr>
                    <a:spcAft>
                      <a:spcPts val="300"/>
                    </a:spcAft>
                  </a:pPr>
                  <a:r>
                    <a:rPr lang="en-GB" sz="1400"/>
                    <a:t>RB Lattice (low emittance)</a:t>
                  </a: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A87D9CE-BB7F-471F-BE5A-D75BDBD2F8BE}"/>
                </a:ext>
              </a:extLst>
            </p:cNvPr>
            <p:cNvSpPr txBox="1"/>
            <p:nvPr/>
          </p:nvSpPr>
          <p:spPr>
            <a:xfrm>
              <a:off x="3090008" y="3686993"/>
              <a:ext cx="20008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/>
                <a:t>5 m APPLE-II in LSS</a:t>
              </a:r>
              <a:r>
                <a:rPr lang="en-US"/>
                <a:t> </a:t>
              </a:r>
            </a:p>
            <a:p>
              <a:pPr algn="ctr"/>
              <a:r>
                <a:rPr lang="en-US"/>
                <a:t>(</a:t>
              </a:r>
              <a:r>
                <a:rPr lang="el-GR"/>
                <a:t>λ</a:t>
              </a:r>
              <a:r>
                <a:rPr lang="en-GB" baseline="-25000"/>
                <a:t>u</a:t>
              </a:r>
              <a:r>
                <a:rPr lang="en-GB"/>
                <a:t> = 56 mm</a:t>
              </a:r>
              <a:r>
                <a:rPr lang="en-US"/>
                <a:t>)</a:t>
              </a:r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52A0C53-1CAC-4A56-9558-9A20E4E53AE9}"/>
                </a:ext>
              </a:extLst>
            </p:cNvPr>
            <p:cNvSpPr txBox="1"/>
            <p:nvPr/>
          </p:nvSpPr>
          <p:spPr>
            <a:xfrm>
              <a:off x="2482580" y="6147852"/>
              <a:ext cx="13423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/>
                <a:t>Energy [eV]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1E547C5-F5EB-449D-8E98-115B36B6CE66}"/>
                </a:ext>
              </a:extLst>
            </p:cNvPr>
            <p:cNvSpPr txBox="1"/>
            <p:nvPr/>
          </p:nvSpPr>
          <p:spPr>
            <a:xfrm rot="16200000">
              <a:off x="-373267" y="4755864"/>
              <a:ext cx="26164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Brilliance [</a:t>
              </a:r>
              <a:r>
                <a:rPr lang="en-GB" sz="1200" err="1"/>
                <a:t>ph</a:t>
              </a:r>
              <a:r>
                <a:rPr lang="en-GB" sz="1200"/>
                <a:t>/s/mrad</a:t>
              </a:r>
              <a:r>
                <a:rPr lang="en-GB" sz="1200" baseline="30000"/>
                <a:t>2</a:t>
              </a:r>
              <a:r>
                <a:rPr lang="en-GB" sz="1200"/>
                <a:t>/mm</a:t>
              </a:r>
              <a:r>
                <a:rPr lang="en-GB" sz="1200" baseline="30000"/>
                <a:t>2</a:t>
              </a:r>
              <a:r>
                <a:rPr lang="en-GB" sz="1200"/>
                <a:t>/0.1%BW]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991B465-91AF-46A9-907B-80D0D69A95A8}"/>
              </a:ext>
            </a:extLst>
          </p:cNvPr>
          <p:cNvSpPr txBox="1"/>
          <p:nvPr/>
        </p:nvSpPr>
        <p:spPr>
          <a:xfrm>
            <a:off x="9881419" y="6095998"/>
            <a:ext cx="1986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H. Ghasem</a:t>
            </a:r>
            <a:endParaRPr lang="en-GB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0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Coping with </a:t>
            </a:r>
            <a:r>
              <a:rPr lang="en-GB" kern="0" err="1">
                <a:latin typeface="Calibri" pitchFamily="34" charset="0"/>
              </a:rPr>
              <a:t>Covid</a:t>
            </a:r>
            <a:endParaRPr lang="en-GB" kern="0">
              <a:latin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6119B-E2D7-4491-A6AB-BC0ED10503E6}"/>
              </a:ext>
            </a:extLst>
          </p:cNvPr>
          <p:cNvSpPr txBox="1"/>
          <p:nvPr/>
        </p:nvSpPr>
        <p:spPr>
          <a:xfrm>
            <a:off x="223292" y="720080"/>
            <a:ext cx="11846788" cy="5170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u="sng">
                <a:latin typeface="Calibri" panose="020F0502020204030204" pitchFamily="34" charset="0"/>
                <a:cs typeface="Calibri" panose="020F0502020204030204" pitchFamily="34" charset="0"/>
              </a:rPr>
              <a:t>Impact on User Periods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063750" algn="l"/>
              </a:tabLs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Run 1:	No impact. Standard availability for users (6 User days + 1 MD day per week).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063750" algn="l"/>
              </a:tabLs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Run 2:	User time Tuesday 09:00 – Friday 16:00. Limited MD available Mondays 09:00 – 17:00.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063750" algn="l"/>
              </a:tabLs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Run 3, 4 and 5:	User time Tuesday 09:00 – Saturday 09:00. MD available Mondays 09:00 – Tuesday 09:00. </a:t>
            </a:r>
          </a:p>
          <a:p>
            <a:pPr>
              <a:spcAft>
                <a:spcPts val="12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Overall, number of user hours was reduced by ~1400 h.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000" u="sng">
                <a:latin typeface="Calibri" panose="020F0502020204030204" pitchFamily="34" charset="0"/>
                <a:cs typeface="Calibri" panose="020F0502020204030204" pitchFamily="34" charset="0"/>
              </a:rPr>
              <a:t>Beamline availability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During Run 2, only MX beamlines actively involved with research into SARS-CoV-2 were running (6 out of 34). Number of operating beamlines gradually increased during following runs.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Reduced number of hours mainly due to fewer samples being produced and lower demand from users.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Remote users only during Runs 2, 3 and 5. Number of users on site limited to 2 per experiment during Run 4.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Mix of on-site and remote access for machine development periods.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Operator shifts rearranged due to reduced availability / shielding / self-isolation.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</p:spTree>
    <p:extLst>
      <p:ext uri="{BB962C8B-B14F-4D97-AF65-F5344CB8AC3E}">
        <p14:creationId xmlns:p14="http://schemas.microsoft.com/office/powerpoint/2010/main" val="1660469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5409D8A-B24E-4356-934D-8649CCF37A83}"/>
              </a:ext>
            </a:extLst>
          </p:cNvPr>
          <p:cNvSpPr txBox="1"/>
          <p:nvPr/>
        </p:nvSpPr>
        <p:spPr>
          <a:xfrm>
            <a:off x="223293" y="720080"/>
            <a:ext cx="6087292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Uptime for 2020 during runs 1-4 in-line with previous years (98%). Since dropped to 96% due to </a:t>
            </a:r>
            <a:r>
              <a:rPr lang="en-GB" sz="2000" dirty="0"/>
              <a:t>Helium compressor fault, followed by rupture of a burst disc and failure of </a:t>
            </a:r>
            <a:r>
              <a:rPr lang="en-GB" sz="2000" dirty="0" err="1"/>
              <a:t>coldbox</a:t>
            </a:r>
            <a:r>
              <a:rPr lang="en-GB" sz="2000" dirty="0"/>
              <a:t> turbine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(150 h to repair, including 68 h lost user time)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Other largest contributors to downtime: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22 h site shutdown - loss of domestic water supplies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5.5 h - following brown-out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03EFE4-3F2F-4449-8598-C6035BDF468F}"/>
              </a:ext>
            </a:extLst>
          </p:cNvPr>
          <p:cNvSpPr/>
          <p:nvPr/>
        </p:nvSpPr>
        <p:spPr>
          <a:xfrm>
            <a:off x="8709" y="4081961"/>
            <a:ext cx="6087291" cy="2499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2020 Operational Statistics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C9CD0CE-85A2-4A82-BF9E-39C50DB432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595822"/>
              </p:ext>
            </p:extLst>
          </p:nvPr>
        </p:nvGraphicFramePr>
        <p:xfrm>
          <a:off x="6226629" y="525439"/>
          <a:ext cx="5965371" cy="3004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27463E2-B9EC-4A4E-8EC3-EDD6CC8F0E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016382"/>
              </p:ext>
            </p:extLst>
          </p:nvPr>
        </p:nvGraphicFramePr>
        <p:xfrm>
          <a:off x="124029" y="3715700"/>
          <a:ext cx="5856649" cy="321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819D856-ACD2-478B-B6F4-9B797A9AF6C3}"/>
              </a:ext>
            </a:extLst>
          </p:cNvPr>
          <p:cNvSpPr txBox="1"/>
          <p:nvPr/>
        </p:nvSpPr>
        <p:spPr>
          <a:xfrm>
            <a:off x="6226629" y="3618553"/>
            <a:ext cx="565481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MTBF for the year currently &gt;144 h (Run 1 &gt;275 h)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No evidence that trip-rates or down-times were significantly affected by remote working or more frequent switch on / switch off.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D834F-7556-4751-9F60-D49B6D4DDF55}"/>
              </a:ext>
            </a:extLst>
          </p:cNvPr>
          <p:cNvSpPr txBox="1"/>
          <p:nvPr/>
        </p:nvSpPr>
        <p:spPr>
          <a:xfrm>
            <a:off x="757646" y="4371415"/>
            <a:ext cx="273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2020 data up to end Run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4D282-D6FE-4D81-81F1-9BBBC36902CF}"/>
              </a:ext>
            </a:extLst>
          </p:cNvPr>
          <p:cNvSpPr txBox="1"/>
          <p:nvPr/>
        </p:nvSpPr>
        <p:spPr>
          <a:xfrm>
            <a:off x="9366069" y="2609648"/>
            <a:ext cx="2734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/>
              <a:t>2020 data up to end Run 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938FA1-6E9A-4E81-AB56-BE3B18F28C90}"/>
              </a:ext>
            </a:extLst>
          </p:cNvPr>
          <p:cNvSpPr/>
          <p:nvPr/>
        </p:nvSpPr>
        <p:spPr>
          <a:xfrm>
            <a:off x="10437433" y="6016979"/>
            <a:ext cx="1657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C. Bailey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D0CC0F7E-B606-49E0-85A2-844B07173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1801" b="23669"/>
          <a:stretch/>
        </p:blipFill>
        <p:spPr bwMode="auto">
          <a:xfrm>
            <a:off x="6296819" y="5444413"/>
            <a:ext cx="2539959" cy="101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61F0EE-966D-4328-B2EB-D0AA9B5AF2D8}"/>
              </a:ext>
            </a:extLst>
          </p:cNvPr>
          <p:cNvSpPr/>
          <p:nvPr/>
        </p:nvSpPr>
        <p:spPr>
          <a:xfrm>
            <a:off x="8862203" y="5614007"/>
            <a:ext cx="105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Calibri" panose="020F0502020204030204" pitchFamily="34" charset="0"/>
                <a:ea typeface="Calibri" panose="020F0502020204030204" pitchFamily="34" charset="0"/>
              </a:rPr>
              <a:t>cold box turbine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1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2020 Operational Statistics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09D8A-B24E-4356-934D-8649CCF37A83}"/>
              </a:ext>
            </a:extLst>
          </p:cNvPr>
          <p:cNvSpPr txBox="1"/>
          <p:nvPr/>
        </p:nvSpPr>
        <p:spPr>
          <a:xfrm>
            <a:off x="223291" y="4926333"/>
            <a:ext cx="10148617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Largest number of trips due to SR-RF (16 out of 23, up to end of Run 4)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Mixture of causes: (</a:t>
            </a:r>
            <a:r>
              <a:rPr lang="en-GB" sz="2000"/>
              <a:t>11 amplifier, 1 cryogenics, 3 cavity, 1 LLRF)</a:t>
            </a:r>
          </a:p>
          <a:p>
            <a:r>
              <a:rPr lang="en-GB" sz="2000" err="1"/>
              <a:t>Linac</a:t>
            </a:r>
            <a:r>
              <a:rPr lang="en-GB" sz="2000"/>
              <a:t> fault interrupted top-up in April. </a:t>
            </a:r>
            <a:r>
              <a:rPr lang="en-GB" sz="2000" err="1"/>
              <a:t>Thyratron</a:t>
            </a:r>
            <a:r>
              <a:rPr lang="en-GB" sz="2000"/>
              <a:t> failed and was replaced (damaged </a:t>
            </a:r>
            <a:r>
              <a:rPr lang="en-GB" sz="2000" err="1"/>
              <a:t>pulser</a:t>
            </a:r>
            <a:r>
              <a:rPr lang="en-GB" sz="2000"/>
              <a:t> unit)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8A6CE0D-F753-44FD-8E7F-940238F0C7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716326"/>
              </p:ext>
            </p:extLst>
          </p:nvPr>
        </p:nvGraphicFramePr>
        <p:xfrm>
          <a:off x="930252" y="671744"/>
          <a:ext cx="10626022" cy="431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981FE91-998E-4DD5-A051-A7B87F3364F6}"/>
              </a:ext>
            </a:extLst>
          </p:cNvPr>
          <p:cNvSpPr/>
          <p:nvPr/>
        </p:nvSpPr>
        <p:spPr>
          <a:xfrm>
            <a:off x="6435634" y="2473234"/>
            <a:ext cx="3370217" cy="203780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F0CC0-EE97-4C61-8065-4DD1DE33C280}"/>
              </a:ext>
            </a:extLst>
          </p:cNvPr>
          <p:cNvSpPr/>
          <p:nvPr/>
        </p:nvSpPr>
        <p:spPr>
          <a:xfrm>
            <a:off x="10437433" y="6016979"/>
            <a:ext cx="1657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C. Bailey</a:t>
            </a:r>
          </a:p>
        </p:txBody>
      </p:sp>
    </p:spTree>
    <p:extLst>
      <p:ext uri="{BB962C8B-B14F-4D97-AF65-F5344CB8AC3E}">
        <p14:creationId xmlns:p14="http://schemas.microsoft.com/office/powerpoint/2010/main" val="69136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Diamond-I: Top-up Disturbance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5D75C-CEB2-43E6-B1DD-D3116E475730}"/>
              </a:ext>
            </a:extLst>
          </p:cNvPr>
          <p:cNvSpPr txBox="1"/>
          <p:nvPr/>
        </p:nvSpPr>
        <p:spPr>
          <a:xfrm>
            <a:off x="223292" y="720080"/>
            <a:ext cx="11729359" cy="3093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Efforts to suppress beam disturbance during top-up ongoing: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H+V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pinger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magnets enabled during top-up in Runs 1 and 5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Clear benefit for majority of beamlines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Leads to ~10-15 % drop in injection efficiency (trade-off) </a:t>
            </a:r>
          </a:p>
          <a:p>
            <a:pPr>
              <a:spcAft>
                <a:spcPts val="600"/>
              </a:spcAft>
            </a:pP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Also investigating switching from SB to MB top-up (10 min period):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Charge/shot into SR would increase from ~0.1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to ~1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Shots/cycle would reduce from ~100 to ~10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BCA639-59E9-4D9D-A9C8-03B1DDA5F890}"/>
              </a:ext>
            </a:extLst>
          </p:cNvPr>
          <p:cNvGrpSpPr/>
          <p:nvPr/>
        </p:nvGrpSpPr>
        <p:grpSpPr>
          <a:xfrm>
            <a:off x="7903029" y="1039895"/>
            <a:ext cx="3787647" cy="1736802"/>
            <a:chOff x="571210" y="1604875"/>
            <a:chExt cx="5007915" cy="2501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FE1F55-E633-4D77-B418-66A418277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b="493"/>
            <a:stretch/>
          </p:blipFill>
          <p:spPr>
            <a:xfrm>
              <a:off x="571210" y="1604875"/>
              <a:ext cx="5007915" cy="250190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80EADA-D80F-4667-94AE-26B99225CD72}"/>
                </a:ext>
              </a:extLst>
            </p:cNvPr>
            <p:cNvGrpSpPr/>
            <p:nvPr/>
          </p:nvGrpSpPr>
          <p:grpSpPr>
            <a:xfrm>
              <a:off x="2766008" y="1615239"/>
              <a:ext cx="2327473" cy="2470531"/>
              <a:chOff x="2766008" y="1615240"/>
              <a:chExt cx="2327473" cy="237441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7E3A52E-EAC0-463E-A851-3291C81B4A1B}"/>
                  </a:ext>
                </a:extLst>
              </p:cNvPr>
              <p:cNvCxnSpPr/>
              <p:nvPr/>
            </p:nvCxnSpPr>
            <p:spPr>
              <a:xfrm>
                <a:off x="2766008" y="1619389"/>
                <a:ext cx="0" cy="237026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2E43255-1D56-430F-96DB-F846D3908007}"/>
                  </a:ext>
                </a:extLst>
              </p:cNvPr>
              <p:cNvCxnSpPr/>
              <p:nvPr/>
            </p:nvCxnSpPr>
            <p:spPr>
              <a:xfrm>
                <a:off x="5093481" y="1615240"/>
                <a:ext cx="0" cy="2370267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E6FECF-A8E3-4CE0-983D-ABA7C8CD5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6"/>
          <a:stretch/>
        </p:blipFill>
        <p:spPr>
          <a:xfrm>
            <a:off x="8499183" y="3435286"/>
            <a:ext cx="2580019" cy="2525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84FE87-EFA5-4084-B6E6-1AB88A644CCB}"/>
              </a:ext>
            </a:extLst>
          </p:cNvPr>
          <p:cNvSpPr txBox="1"/>
          <p:nvPr/>
        </p:nvSpPr>
        <p:spPr>
          <a:xfrm>
            <a:off x="7626216" y="530178"/>
            <a:ext cx="430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/>
              <a:t>Continuous Firing Tests on I08 beamline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93847-ED70-4A63-AE87-328EE847872D}"/>
              </a:ext>
            </a:extLst>
          </p:cNvPr>
          <p:cNvSpPr txBox="1"/>
          <p:nvPr/>
        </p:nvSpPr>
        <p:spPr>
          <a:xfrm>
            <a:off x="8926223" y="2246186"/>
            <a:ext cx="8629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Without </a:t>
            </a:r>
            <a:r>
              <a:rPr lang="en-GB" sz="1400" err="1"/>
              <a:t>pingers</a:t>
            </a:r>
            <a:endParaRPr lang="en-GB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1DE62E-4F11-4034-BC6A-6A4BB7F4BD45}"/>
              </a:ext>
            </a:extLst>
          </p:cNvPr>
          <p:cNvSpPr txBox="1"/>
          <p:nvPr/>
        </p:nvSpPr>
        <p:spPr>
          <a:xfrm>
            <a:off x="10874930" y="2234815"/>
            <a:ext cx="7775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With </a:t>
            </a:r>
            <a:r>
              <a:rPr lang="en-GB" sz="1400" err="1"/>
              <a:t>pingers</a:t>
            </a:r>
            <a:endParaRPr lang="en-GB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C97-8941-466F-9D6D-58A7BA0A5A13}"/>
              </a:ext>
            </a:extLst>
          </p:cNvPr>
          <p:cNvSpPr/>
          <p:nvPr/>
        </p:nvSpPr>
        <p:spPr>
          <a:xfrm>
            <a:off x="7735081" y="2822028"/>
            <a:ext cx="4141381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/>
              <a:t>Raster scan trans. images (778 eV, 10 </a:t>
            </a:r>
            <a:r>
              <a:rPr lang="en-GB" sz="1600" err="1"/>
              <a:t>ms</a:t>
            </a:r>
            <a:r>
              <a:rPr lang="en-GB" sz="1600"/>
              <a:t>/pixel)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8CE36-0A20-4F3E-BD07-EEF4ED0805EE}"/>
              </a:ext>
            </a:extLst>
          </p:cNvPr>
          <p:cNvSpPr txBox="1"/>
          <p:nvPr/>
        </p:nvSpPr>
        <p:spPr>
          <a:xfrm>
            <a:off x="9143930" y="3479780"/>
            <a:ext cx="1857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~2 % drop with </a:t>
            </a:r>
            <a:r>
              <a:rPr lang="en-GB" sz="1400" err="1">
                <a:solidFill>
                  <a:srgbClr val="00B050"/>
                </a:solidFill>
              </a:rPr>
              <a:t>pingers</a:t>
            </a:r>
            <a:endParaRPr lang="en-GB" sz="140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D4E2BF-F10A-48D3-8D00-EAC66C1957D1}"/>
              </a:ext>
            </a:extLst>
          </p:cNvPr>
          <p:cNvSpPr txBox="1"/>
          <p:nvPr/>
        </p:nvSpPr>
        <p:spPr>
          <a:xfrm>
            <a:off x="8639465" y="5563214"/>
            <a:ext cx="21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~20 % drop without </a:t>
            </a:r>
            <a:r>
              <a:rPr lang="en-GB" sz="1400" err="1">
                <a:solidFill>
                  <a:srgbClr val="FF0000"/>
                </a:solidFill>
              </a:rPr>
              <a:t>pingers</a:t>
            </a:r>
            <a:endParaRPr lang="en-GB" sz="140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C9FDA-3248-4DF1-B3A3-5502A24CD440}"/>
              </a:ext>
            </a:extLst>
          </p:cNvPr>
          <p:cNvSpPr/>
          <p:nvPr/>
        </p:nvSpPr>
        <p:spPr>
          <a:xfrm>
            <a:off x="7784840" y="5997545"/>
            <a:ext cx="4141381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/>
              <a:t>Intensity through vertical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668CB-A906-4848-B84B-5D5525555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7" t="17779" r="15315" b="51216"/>
          <a:stretch/>
        </p:blipFill>
        <p:spPr>
          <a:xfrm>
            <a:off x="578501" y="4081887"/>
            <a:ext cx="6792678" cy="2126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5DBFB5-F8A6-424E-8840-452EDB280674}"/>
              </a:ext>
            </a:extLst>
          </p:cNvPr>
          <p:cNvSpPr/>
          <p:nvPr/>
        </p:nvSpPr>
        <p:spPr>
          <a:xfrm>
            <a:off x="4385392" y="6180859"/>
            <a:ext cx="2912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C. Christou, P. Hamadyk</a:t>
            </a:r>
          </a:p>
        </p:txBody>
      </p:sp>
    </p:spTree>
    <p:extLst>
      <p:ext uri="{BB962C8B-B14F-4D97-AF65-F5344CB8AC3E}">
        <p14:creationId xmlns:p14="http://schemas.microsoft.com/office/powerpoint/2010/main" val="104105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Diamond-I: IDs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35176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D5D75C-CEB2-43E6-B1DD-D3116E475730}"/>
                  </a:ext>
                </a:extLst>
              </p:cNvPr>
              <p:cNvSpPr txBox="1"/>
              <p:nvPr/>
            </p:nvSpPr>
            <p:spPr>
              <a:xfrm>
                <a:off x="223293" y="720080"/>
                <a:ext cx="7661074" cy="55553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In-house CPMU developments (2 m long, period 17.6 mm, 4 mm gap):</a:t>
                </a:r>
              </a:p>
              <a:p>
                <a:pPr>
                  <a:spcAft>
                    <a:spcPts val="600"/>
                  </a:spcAft>
                </a:pPr>
                <a:endParaRPr lang="en-GB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CPMU#1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Installed for I24 March 2020</a:t>
                </a: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Phase error 2.3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room temperature, 4.7</a:t>
                </a:r>
                <a:r>
                  <a:rPr lang="en-GB" sz="200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cold</a:t>
                </a:r>
              </a:p>
              <a:p>
                <a:pPr marL="1166813" indent="-1166813">
                  <a:spcAft>
                    <a:spcPts val="600"/>
                  </a:spcAft>
                  <a:tabLst>
                    <a:tab pos="1079500" algn="l"/>
                  </a:tabLs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Issues with foil rucking up and causing aperture restriction. Investigating whether foil tension can be increased.</a:t>
                </a: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Now operating as expected; net gain in flux</a:t>
                </a: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CPMU#2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To be installed for I03 in March 2021</a:t>
                </a: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Currently undergoing cold testing in the lab</a:t>
                </a: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Phase error 2.4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room temperature, 3.7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cold (target 3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spcAft>
                    <a:spcPts val="600"/>
                  </a:spcAft>
                  <a:tabLst>
                    <a:tab pos="1079500" algn="l"/>
                  </a:tabLst>
                </a:pPr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CPMU#3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To be installed for I04 in May/June 2021</a:t>
                </a: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Ready for room temperature shimming</a:t>
                </a:r>
              </a:p>
              <a:p>
                <a:pPr>
                  <a:spcAft>
                    <a:spcPts val="600"/>
                  </a:spcAft>
                  <a:tabLst>
                    <a:tab pos="1079500" algn="l"/>
                  </a:tabLst>
                </a:pPr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CPMU#4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To be installed for I14 in August 2021</a:t>
                </a:r>
              </a:p>
              <a:p>
                <a:pPr>
                  <a:spcAft>
                    <a:spcPts val="600"/>
                  </a:spcAft>
                  <a:tabLst>
                    <a:tab pos="1073150" algn="l"/>
                  </a:tabLst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Assembly in progress</a:t>
                </a:r>
              </a:p>
              <a:p>
                <a:pPr>
                  <a:spcAft>
                    <a:spcPts val="600"/>
                  </a:spcAft>
                  <a:tabLst>
                    <a:tab pos="1079500" algn="l"/>
                  </a:tabLst>
                </a:pPr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CPMU#5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- Procurement in progress (J02)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D5D75C-CEB2-43E6-B1DD-D3116E475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93" y="720080"/>
                <a:ext cx="7661074" cy="5555367"/>
              </a:xfrm>
              <a:prstGeom prst="rect">
                <a:avLst/>
              </a:prstGeom>
              <a:blipFill>
                <a:blip r:embed="rId2"/>
                <a:stretch>
                  <a:fillRect l="-876" t="-549" b="-1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S:\Technical\IDs\Photos\Photos - I24 CPMU\Installation\20200310_112530.jpg">
            <a:extLst>
              <a:ext uri="{FF2B5EF4-FFF2-40B4-BE49-F238E27FC236}">
                <a16:creationId xmlns:a16="http://schemas.microsoft.com/office/drawing/2014/main" id="{C7B12313-00A4-46F3-8115-F8F1DB8BC7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77" y="1363789"/>
            <a:ext cx="5322641" cy="399198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5A787A-4425-4BAB-B7AB-3066706F7138}"/>
              </a:ext>
            </a:extLst>
          </p:cNvPr>
          <p:cNvSpPr txBox="1"/>
          <p:nvPr/>
        </p:nvSpPr>
        <p:spPr>
          <a:xfrm>
            <a:off x="10091057" y="6096428"/>
            <a:ext cx="2044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S. Milward</a:t>
            </a:r>
          </a:p>
        </p:txBody>
      </p:sp>
    </p:spTree>
    <p:extLst>
      <p:ext uri="{BB962C8B-B14F-4D97-AF65-F5344CB8AC3E}">
        <p14:creationId xmlns:p14="http://schemas.microsoft.com/office/powerpoint/2010/main" val="293568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Diamond-I: IDs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5D75C-CEB2-43E6-B1DD-D3116E475730}"/>
              </a:ext>
            </a:extLst>
          </p:cNvPr>
          <p:cNvSpPr txBox="1"/>
          <p:nvPr/>
        </p:nvSpPr>
        <p:spPr>
          <a:xfrm>
            <a:off x="223292" y="720080"/>
            <a:ext cx="11729359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Active collaboration with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Budker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Institute to develop a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superconducting undulator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(SCU):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2 m long, 15.6 mm period, 6 mm fixed vertical aperture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Delivery expected February 2021 (delayed by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Hybrid Permanent Magnet Undulator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(HPMU) ordered from industry for I04.1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1.5 m long, 19.7 mm period (TBC)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Replaces 0.7 m long, 30.8 mm period out-of-vacuum device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Modifications required to adjacent girders and chicanes to accommodate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Delivery expected Feb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164EB-5F54-48E3-B1B0-09E99BC7F9E9}"/>
              </a:ext>
            </a:extLst>
          </p:cNvPr>
          <p:cNvSpPr txBox="1"/>
          <p:nvPr/>
        </p:nvSpPr>
        <p:spPr>
          <a:xfrm>
            <a:off x="10091057" y="6096428"/>
            <a:ext cx="2044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S. Milward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24DD7E8-9F17-417D-AA97-018AEBC4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847" y="2640508"/>
            <a:ext cx="3264012" cy="17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473C6C2-36B7-4894-A314-CC21CA2D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48" y="4847985"/>
            <a:ext cx="2831210" cy="128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EA22353-E9EA-4B36-B534-68C567BD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12" y="4678157"/>
            <a:ext cx="2365122" cy="158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48952B-67D0-434C-8B6C-E2307C03A03E}"/>
              </a:ext>
            </a:extLst>
          </p:cNvPr>
          <p:cNvSpPr txBox="1"/>
          <p:nvPr/>
        </p:nvSpPr>
        <p:spPr>
          <a:xfrm>
            <a:off x="8692166" y="4296151"/>
            <a:ext cx="1949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Simplified using compound angle magnets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D61022-F511-4584-8615-950CC6422E8E}"/>
              </a:ext>
            </a:extLst>
          </p:cNvPr>
          <p:cNvSpPr txBox="1"/>
          <p:nvPr/>
        </p:nvSpPr>
        <p:spPr>
          <a:xfrm>
            <a:off x="6341338" y="4296151"/>
            <a:ext cx="216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/>
              <a:t>Trajectory in H-plane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39DB6D7-B75E-4AFA-96DC-163120D60C0C}"/>
              </a:ext>
            </a:extLst>
          </p:cNvPr>
          <p:cNvCxnSpPr/>
          <p:nvPr/>
        </p:nvCxnSpPr>
        <p:spPr>
          <a:xfrm>
            <a:off x="9962606" y="4963886"/>
            <a:ext cx="348343" cy="1828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149229-6F45-44EF-8A3D-E124171192A1}"/>
              </a:ext>
            </a:extLst>
          </p:cNvPr>
          <p:cNvSpPr txBox="1"/>
          <p:nvPr/>
        </p:nvSpPr>
        <p:spPr>
          <a:xfrm>
            <a:off x="213539" y="4529998"/>
            <a:ext cx="596564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APPLE-II Knot undulator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under study for I05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Reduces power on-axis in linear 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polarization modes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Allows lower photon energies / higher flux compared to standard APPLE</a:t>
            </a:r>
          </a:p>
        </p:txBody>
      </p:sp>
    </p:spTree>
    <p:extLst>
      <p:ext uri="{BB962C8B-B14F-4D97-AF65-F5344CB8AC3E}">
        <p14:creationId xmlns:p14="http://schemas.microsoft.com/office/powerpoint/2010/main" val="393213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81441" y="6550191"/>
            <a:ext cx="839295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en-GB" kern="0">
                <a:latin typeface="Calibri" pitchFamily="34" charset="0"/>
              </a:rPr>
              <a:t>Diamond-I: RF Developments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158FB90-9657-41DB-A7AF-B15444D9E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</p:spPr>
        <p:txBody>
          <a:bodyPr/>
          <a:lstStyle/>
          <a:p>
            <a:r>
              <a:rPr lang="en-GB"/>
              <a:t>IPS Martin, Diamond Status and Upgrade, 28</a:t>
            </a:r>
            <a:r>
              <a:rPr lang="en-GB" baseline="30000"/>
              <a:t>th</a:t>
            </a:r>
            <a:r>
              <a:rPr lang="en-GB"/>
              <a:t> ESLS Workshop, 16/12/2020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5D75C-CEB2-43E6-B1DD-D3116E475730}"/>
              </a:ext>
            </a:extLst>
          </p:cNvPr>
          <p:cNvSpPr txBox="1"/>
          <p:nvPr/>
        </p:nvSpPr>
        <p:spPr>
          <a:xfrm>
            <a:off x="223292" y="720080"/>
            <a:ext cx="8737828" cy="592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GB" sz="2000" b="1"/>
              <a:t>3</a:t>
            </a:r>
            <a:r>
              <a:rPr lang="en-GB" sz="2000" b="1" baseline="30000"/>
              <a:t>rd</a:t>
            </a:r>
            <a:r>
              <a:rPr lang="en-GB" sz="2000" b="1"/>
              <a:t> normal conducting cavity </a:t>
            </a:r>
            <a:r>
              <a:rPr lang="en-GB" sz="2000"/>
              <a:t>in RF test facility for high power tests/conditioning 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Provides contingency against SC cavity / </a:t>
            </a:r>
            <a:r>
              <a:rPr lang="en-GB" sz="2000" err="1"/>
              <a:t>cryoplant</a:t>
            </a:r>
            <a:r>
              <a:rPr lang="en-GB" sz="2000"/>
              <a:t> failure (install during 2021)</a:t>
            </a:r>
          </a:p>
          <a:p>
            <a:pPr>
              <a:spcAft>
                <a:spcPts val="100"/>
              </a:spcAft>
            </a:pPr>
            <a:endParaRPr lang="en-GB" sz="1600"/>
          </a:p>
          <a:p>
            <a:pPr>
              <a:spcAft>
                <a:spcPts val="100"/>
              </a:spcAft>
            </a:pPr>
            <a:r>
              <a:rPr lang="en-GB" sz="2000"/>
              <a:t>Installation of two </a:t>
            </a:r>
            <a:r>
              <a:rPr lang="en-GB" sz="2000" b="1" err="1"/>
              <a:t>Ampegon</a:t>
            </a:r>
            <a:r>
              <a:rPr lang="en-GB" sz="2000" b="1"/>
              <a:t> solid state amplifiers </a:t>
            </a:r>
            <a:r>
              <a:rPr lang="en-GB" sz="2000"/>
              <a:t>is progressing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80 kW for RF test facility: full power operation has been demonstrated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60 kW for 2</a:t>
            </a:r>
            <a:r>
              <a:rPr lang="en-GB" sz="2000" baseline="30000"/>
              <a:t>nd</a:t>
            </a:r>
            <a:r>
              <a:rPr lang="en-GB" sz="2000"/>
              <a:t> booster cavity: commissioning and acceptance late 2021</a:t>
            </a:r>
          </a:p>
          <a:p>
            <a:pPr>
              <a:spcAft>
                <a:spcPts val="100"/>
              </a:spcAft>
            </a:pPr>
            <a:endParaRPr lang="en-GB" sz="1600"/>
          </a:p>
          <a:p>
            <a:pPr>
              <a:spcAft>
                <a:spcPts val="100"/>
              </a:spcAft>
            </a:pPr>
            <a:r>
              <a:rPr lang="en-GB" sz="2000"/>
              <a:t>Contract has been placed for one </a:t>
            </a:r>
            <a:r>
              <a:rPr lang="en-GB" sz="2000" b="1"/>
              <a:t>120 kW </a:t>
            </a:r>
            <a:r>
              <a:rPr lang="en-GB" sz="2000" b="1" err="1"/>
              <a:t>Cryoelectra</a:t>
            </a:r>
            <a:r>
              <a:rPr lang="en-GB" sz="2000" b="1"/>
              <a:t> amplifier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To power third NC cavity in second half of 2021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Power transistor module assembly and test is progressing to schedule</a:t>
            </a:r>
          </a:p>
          <a:p>
            <a:pPr>
              <a:spcAft>
                <a:spcPts val="100"/>
              </a:spcAft>
            </a:pPr>
            <a:endParaRPr lang="en-GB" sz="1600"/>
          </a:p>
          <a:p>
            <a:pPr>
              <a:spcAft>
                <a:spcPts val="100"/>
              </a:spcAft>
            </a:pPr>
            <a:r>
              <a:rPr lang="en-GB" sz="2000" b="1"/>
              <a:t>Digital low-level RF </a:t>
            </a:r>
            <a:r>
              <a:rPr lang="en-GB" sz="2000"/>
              <a:t>development is continuing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Front end down- and up-converters replaced by Struck RTM cards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ALBA code has been ported to Struck system</a:t>
            </a:r>
          </a:p>
          <a:p>
            <a:pPr>
              <a:spcAft>
                <a:spcPts val="100"/>
              </a:spcAft>
            </a:pPr>
            <a:endParaRPr lang="en-GB" sz="1600"/>
          </a:p>
          <a:p>
            <a:pPr>
              <a:spcAft>
                <a:spcPts val="100"/>
              </a:spcAft>
            </a:pPr>
            <a:r>
              <a:rPr lang="en-GB" sz="2000" b="1" err="1"/>
              <a:t>Linac</a:t>
            </a:r>
            <a:r>
              <a:rPr lang="en-GB" sz="2000" b="1"/>
              <a:t> SLED cavity </a:t>
            </a:r>
            <a:r>
              <a:rPr lang="en-GB" sz="2000"/>
              <a:t>project is underway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3 GHz DLLRF system has been developed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Long-pulse flat top has been demonstrated at low power</a:t>
            </a:r>
          </a:p>
          <a:p>
            <a:pPr marL="357188" lvl="1" indent="-357188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GB" sz="2000"/>
              <a:t>High power test taking place in </a:t>
            </a:r>
            <a:r>
              <a:rPr lang="en-GB" sz="2000" err="1"/>
              <a:t>linac</a:t>
            </a:r>
            <a:r>
              <a:rPr lang="en-GB" sz="2000"/>
              <a:t> tunnel in machine shutdown</a:t>
            </a:r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F2960F50-7280-4DBB-8F78-EE838FBCD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11" y="3634775"/>
            <a:ext cx="3555273" cy="2222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233F2-FE09-4B3F-AC11-A0BA9AC24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299" y="838200"/>
            <a:ext cx="3011685" cy="2456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8BA09-DD37-4AFB-A83D-C9DA3F696C20}"/>
              </a:ext>
            </a:extLst>
          </p:cNvPr>
          <p:cNvSpPr txBox="1"/>
          <p:nvPr/>
        </p:nvSpPr>
        <p:spPr>
          <a:xfrm>
            <a:off x="10091057" y="6096428"/>
            <a:ext cx="2044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>
                <a:solidFill>
                  <a:schemeClr val="bg1">
                    <a:lumMod val="50000"/>
                  </a:schemeClr>
                </a:solidFill>
              </a:rPr>
              <a:t>Courtesy C. Christou</a:t>
            </a:r>
          </a:p>
        </p:txBody>
      </p:sp>
    </p:spTree>
    <p:extLst>
      <p:ext uri="{BB962C8B-B14F-4D97-AF65-F5344CB8AC3E}">
        <p14:creationId xmlns:p14="http://schemas.microsoft.com/office/powerpoint/2010/main" val="2425241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DBA_slides_templat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B5EF72708F146B92D14D39AE66C8B" ma:contentTypeVersion="13" ma:contentTypeDescription="Create a new document." ma:contentTypeScope="" ma:versionID="9f911de80c75b89364532dc6e3c4fa5c">
  <xsd:schema xmlns:xsd="http://www.w3.org/2001/XMLSchema" xmlns:xs="http://www.w3.org/2001/XMLSchema" xmlns:p="http://schemas.microsoft.com/office/2006/metadata/properties" xmlns:ns3="b6dd6437-eec4-4072-b613-e605fa1dca79" xmlns:ns4="2d7d9568-760a-49a8-9c8d-ea909a5172d6" targetNamespace="http://schemas.microsoft.com/office/2006/metadata/properties" ma:root="true" ma:fieldsID="ea960822a35b0a0c82c616a588ae3d56" ns3:_="" ns4:_="">
    <xsd:import namespace="b6dd6437-eec4-4072-b613-e605fa1dca79"/>
    <xsd:import namespace="2d7d9568-760a-49a8-9c8d-ea909a5172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d6437-eec4-4072-b613-e605fa1dca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d9568-760a-49a8-9c8d-ea909a5172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549A88-8EF3-48F6-840C-F03A8B1B9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dd6437-eec4-4072-b613-e605fa1dca79"/>
    <ds:schemaRef ds:uri="2d7d9568-760a-49a8-9c8d-ea909a5172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A2AB69-B141-4B17-A2CB-FD86C39466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BD0F9F-8D4A-4374-AE7B-617722268430}">
  <ds:schemaRefs>
    <ds:schemaRef ds:uri="http://schemas.microsoft.com/office/2006/documentManagement/types"/>
    <ds:schemaRef ds:uri="http://purl.org/dc/dcmitype/"/>
    <ds:schemaRef ds:uri="b6dd6437-eec4-4072-b613-e605fa1dca79"/>
    <ds:schemaRef ds:uri="http://purl.org/dc/elements/1.1/"/>
    <ds:schemaRef ds:uri="http://schemas.microsoft.com/office/2006/metadata/properties"/>
    <ds:schemaRef ds:uri="http://schemas.microsoft.com/office/infopath/2007/PartnerControls"/>
    <ds:schemaRef ds:uri="2d7d9568-760a-49a8-9c8d-ea909a5172d6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DDBA_slides_template3</Template>
  <TotalTime>0</TotalTime>
  <Words>4059</Words>
  <Application>Microsoft Office PowerPoint</Application>
  <PresentationFormat>Widescreen</PresentationFormat>
  <Paragraphs>941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Wingdings</vt:lpstr>
      <vt:lpstr>Office Theme</vt:lpstr>
      <vt:lpstr>DDBA_slides_template3</vt:lpstr>
      <vt:lpstr>Diamond Light Source Status and Upgrade</vt:lpstr>
      <vt:lpstr>Coping with Covid</vt:lpstr>
      <vt:lpstr>Coping with Covid</vt:lpstr>
      <vt:lpstr>2020 Operational Statistics</vt:lpstr>
      <vt:lpstr>2020 Operational Statistics</vt:lpstr>
      <vt:lpstr>Diamond-I: Top-up Disturbance</vt:lpstr>
      <vt:lpstr>Diamond-I: IDs</vt:lpstr>
      <vt:lpstr>Diamond-I: IDs</vt:lpstr>
      <vt:lpstr>Diamond-I: RF Developments</vt:lpstr>
      <vt:lpstr>Diamond-II: CDR Lattice</vt:lpstr>
      <vt:lpstr>Diamond-II: CDR Lattice</vt:lpstr>
      <vt:lpstr>Diamond-II: Post CDR Developments</vt:lpstr>
      <vt:lpstr>Diamond-II: Dynamic Aperture</vt:lpstr>
      <vt:lpstr>Diamond-II: Lifetime</vt:lpstr>
      <vt:lpstr>Diamond-II: High-Brightness Mode</vt:lpstr>
      <vt:lpstr>Diamond-II: Parameters</vt:lpstr>
      <vt:lpstr>Diamond-II: Vacuum</vt:lpstr>
      <vt:lpstr>Diamond-II: Magnets</vt:lpstr>
      <vt:lpstr>Diamond-II: RF</vt:lpstr>
      <vt:lpstr>Diamond-II: RF</vt:lpstr>
      <vt:lpstr>Diamond-II: Nominal Timeline (TBC)</vt:lpstr>
      <vt:lpstr>Conclusions</vt:lpstr>
      <vt:lpstr>Extra Slides</vt:lpstr>
      <vt:lpstr>Diamond-II: Injection</vt:lpstr>
      <vt:lpstr>Diamond-II: Injection</vt:lpstr>
      <vt:lpstr>Diamond-II: Injection</vt:lpstr>
      <vt:lpstr>Diamond-II: Girders</vt:lpstr>
      <vt:lpstr>Diamond-II: IDs</vt:lpstr>
      <vt:lpstr>Diamond-II: Brightness</vt:lpstr>
    </vt:vector>
  </TitlesOfParts>
  <Company>Authorised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Guenther Rehm</dc:creator>
  <cp:lastModifiedBy>LEAN Philippa</cp:lastModifiedBy>
  <cp:revision>1</cp:revision>
  <dcterms:created xsi:type="dcterms:W3CDTF">2013-11-19T11:09:08Z</dcterms:created>
  <dcterms:modified xsi:type="dcterms:W3CDTF">2020-12-17T07:34:17Z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0x0101003FEB5EF72708F146B92D14D39AE66C8B</vt:lpwstr>
  </property>
</Properties>
</file>