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9" r:id="rId4"/>
    <p:sldId id="263" r:id="rId5"/>
    <p:sldId id="264" r:id="rId6"/>
    <p:sldId id="260" r:id="rId7"/>
    <p:sldId id="265" r:id="rId8"/>
    <p:sldId id="266" r:id="rId9"/>
    <p:sldId id="261" r:id="rId10"/>
    <p:sldId id="268" r:id="rId11"/>
    <p:sldId id="267" r:id="rId12"/>
    <p:sldId id="262" r:id="rId13"/>
    <p:sldId id="270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xq83521\Desktop\Plane%20map\adjustmant%20scan%205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358017747781527"/>
          <c:y val="2.5933351654260212E-2"/>
          <c:w val="0.85847969487604336"/>
          <c:h val="0.80336111464053139"/>
        </c:manualLayout>
      </c:layout>
      <c:scatterChart>
        <c:scatterStyle val="lineMarker"/>
        <c:varyColors val="0"/>
        <c:ser>
          <c:idx val="0"/>
          <c:order val="0"/>
          <c:tx>
            <c:v>model</c:v>
          </c:tx>
          <c:spPr>
            <a:ln>
              <a:solidFill>
                <a:schemeClr val="accent1"/>
              </a:solidFill>
              <a:prstDash val="solid"/>
            </a:ln>
          </c:spPr>
          <c:marker>
            <c:symbol val="none"/>
          </c:marker>
          <c:xVal>
            <c:numRef>
              <c:f>data!$A$21:$A$37</c:f>
              <c:numCache>
                <c:formatCode>General</c:formatCode>
                <c:ptCount val="17"/>
                <c:pt idx="0">
                  <c:v>64</c:v>
                </c:pt>
                <c:pt idx="1">
                  <c:v>60</c:v>
                </c:pt>
                <c:pt idx="2">
                  <c:v>56</c:v>
                </c:pt>
                <c:pt idx="3">
                  <c:v>52</c:v>
                </c:pt>
                <c:pt idx="4">
                  <c:v>48</c:v>
                </c:pt>
                <c:pt idx="5">
                  <c:v>44</c:v>
                </c:pt>
                <c:pt idx="6">
                  <c:v>40</c:v>
                </c:pt>
                <c:pt idx="7">
                  <c:v>36</c:v>
                </c:pt>
                <c:pt idx="8">
                  <c:v>32</c:v>
                </c:pt>
                <c:pt idx="9">
                  <c:v>28</c:v>
                </c:pt>
                <c:pt idx="10">
                  <c:v>24</c:v>
                </c:pt>
                <c:pt idx="11">
                  <c:v>20</c:v>
                </c:pt>
                <c:pt idx="12">
                  <c:v>16</c:v>
                </c:pt>
                <c:pt idx="13">
                  <c:v>12</c:v>
                </c:pt>
                <c:pt idx="14">
                  <c:v>8</c:v>
                </c:pt>
                <c:pt idx="15">
                  <c:v>4</c:v>
                </c:pt>
                <c:pt idx="16">
                  <c:v>0</c:v>
                </c:pt>
              </c:numCache>
            </c:numRef>
          </c:xVal>
          <c:yVal>
            <c:numRef>
              <c:f>data!$I$21:$I$37</c:f>
              <c:numCache>
                <c:formatCode>0.000</c:formatCode>
                <c:ptCount val="17"/>
                <c:pt idx="0">
                  <c:v>3.2516569079792355</c:v>
                </c:pt>
                <c:pt idx="1">
                  <c:v>3.5199777510488177</c:v>
                </c:pt>
                <c:pt idx="2">
                  <c:v>3.7882985941184</c:v>
                </c:pt>
                <c:pt idx="3">
                  <c:v>4.0839923575108656</c:v>
                </c:pt>
                <c:pt idx="4">
                  <c:v>4.4105691964125722</c:v>
                </c:pt>
                <c:pt idx="5">
                  <c:v>4.7732932788339939</c:v>
                </c:pt>
                <c:pt idx="6">
                  <c:v>5.1768466258186265</c:v>
                </c:pt>
                <c:pt idx="7">
                  <c:v>5.6286040527934436</c:v>
                </c:pt>
                <c:pt idx="8">
                  <c:v>6.13665560318411</c:v>
                </c:pt>
                <c:pt idx="9">
                  <c:v>6.7122076427094761</c:v>
                </c:pt>
                <c:pt idx="10">
                  <c:v>7.3692267606838762</c:v>
                </c:pt>
                <c:pt idx="11">
                  <c:v>8.1263093280413514</c:v>
                </c:pt>
                <c:pt idx="12">
                  <c:v>9.0095630299892893</c:v>
                </c:pt>
                <c:pt idx="13">
                  <c:v>10.054603105206008</c:v>
                </c:pt>
                <c:pt idx="14">
                  <c:v>11.308638083047523</c:v>
                </c:pt>
                <c:pt idx="15">
                  <c:v>12.839125961423044</c:v>
                </c:pt>
                <c:pt idx="16">
                  <c:v>14.672297831444132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38F-474A-991A-9160B7BED732}"/>
            </c:ext>
          </c:extLst>
        </c:ser>
        <c:ser>
          <c:idx val="1"/>
          <c:order val="1"/>
          <c:tx>
            <c:strRef>
              <c:f>data!$N$1</c:f>
              <c:strCache>
                <c:ptCount val="1"/>
                <c:pt idx="0">
                  <c:v>stretched wire</c:v>
                </c:pt>
              </c:strCache>
            </c:strRef>
          </c:tx>
          <c:spPr>
            <a:ln>
              <a:noFill/>
            </a:ln>
          </c:spPr>
          <c:marker>
            <c:symbol val="diamond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xVal>
            <c:numRef>
              <c:f>data!$N$4:$N$47</c:f>
              <c:numCache>
                <c:formatCode>0.000</c:formatCode>
                <c:ptCount val="4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2</c:v>
                </c:pt>
                <c:pt idx="8">
                  <c:v>4</c:v>
                </c:pt>
                <c:pt idx="9">
                  <c:v>4</c:v>
                </c:pt>
                <c:pt idx="10">
                  <c:v>6</c:v>
                </c:pt>
                <c:pt idx="11">
                  <c:v>6</c:v>
                </c:pt>
                <c:pt idx="12">
                  <c:v>8</c:v>
                </c:pt>
                <c:pt idx="13">
                  <c:v>8</c:v>
                </c:pt>
                <c:pt idx="14">
                  <c:v>10</c:v>
                </c:pt>
                <c:pt idx="15">
                  <c:v>10</c:v>
                </c:pt>
                <c:pt idx="16">
                  <c:v>12</c:v>
                </c:pt>
                <c:pt idx="17">
                  <c:v>12</c:v>
                </c:pt>
                <c:pt idx="18">
                  <c:v>16</c:v>
                </c:pt>
                <c:pt idx="19">
                  <c:v>16</c:v>
                </c:pt>
                <c:pt idx="20">
                  <c:v>20</c:v>
                </c:pt>
                <c:pt idx="21">
                  <c:v>20</c:v>
                </c:pt>
                <c:pt idx="22">
                  <c:v>24</c:v>
                </c:pt>
                <c:pt idx="23">
                  <c:v>24</c:v>
                </c:pt>
                <c:pt idx="24">
                  <c:v>30</c:v>
                </c:pt>
                <c:pt idx="25">
                  <c:v>30</c:v>
                </c:pt>
                <c:pt idx="26">
                  <c:v>40</c:v>
                </c:pt>
                <c:pt idx="27">
                  <c:v>40</c:v>
                </c:pt>
                <c:pt idx="28">
                  <c:v>50</c:v>
                </c:pt>
                <c:pt idx="29">
                  <c:v>50</c:v>
                </c:pt>
                <c:pt idx="30">
                  <c:v>60</c:v>
                </c:pt>
                <c:pt idx="31">
                  <c:v>60</c:v>
                </c:pt>
                <c:pt idx="32">
                  <c:v>64.412000000000006</c:v>
                </c:pt>
                <c:pt idx="33">
                  <c:v>64.412000000000006</c:v>
                </c:pt>
                <c:pt idx="34">
                  <c:v>0.14599999999999999</c:v>
                </c:pt>
                <c:pt idx="35">
                  <c:v>0.14599999999999999</c:v>
                </c:pt>
                <c:pt idx="36">
                  <c:v>60</c:v>
                </c:pt>
                <c:pt idx="37">
                  <c:v>60</c:v>
                </c:pt>
                <c:pt idx="38">
                  <c:v>1</c:v>
                </c:pt>
                <c:pt idx="39">
                  <c:v>1</c:v>
                </c:pt>
                <c:pt idx="40">
                  <c:v>60</c:v>
                </c:pt>
                <c:pt idx="41">
                  <c:v>60</c:v>
                </c:pt>
                <c:pt idx="42">
                  <c:v>1</c:v>
                </c:pt>
                <c:pt idx="43">
                  <c:v>1</c:v>
                </c:pt>
              </c:numCache>
            </c:numRef>
          </c:xVal>
          <c:yVal>
            <c:numRef>
              <c:f>data!$P$4:$P$47</c:f>
              <c:numCache>
                <c:formatCode>0.000</c:formatCode>
                <c:ptCount val="44"/>
                <c:pt idx="0">
                  <c:v>14.544</c:v>
                </c:pt>
                <c:pt idx="1">
                  <c:v>14.544</c:v>
                </c:pt>
                <c:pt idx="2">
                  <c:v>14.541</c:v>
                </c:pt>
                <c:pt idx="3">
                  <c:v>14.037000000000001</c:v>
                </c:pt>
                <c:pt idx="4">
                  <c:v>14.054</c:v>
                </c:pt>
                <c:pt idx="5">
                  <c:v>14.045999999999999</c:v>
                </c:pt>
                <c:pt idx="6">
                  <c:v>13.583</c:v>
                </c:pt>
                <c:pt idx="7">
                  <c:v>13.581</c:v>
                </c:pt>
                <c:pt idx="8">
                  <c:v>12.707000000000001</c:v>
                </c:pt>
                <c:pt idx="9">
                  <c:v>12.705</c:v>
                </c:pt>
                <c:pt idx="10">
                  <c:v>11.914</c:v>
                </c:pt>
                <c:pt idx="11">
                  <c:v>11.916</c:v>
                </c:pt>
                <c:pt idx="12">
                  <c:v>11.207000000000001</c:v>
                </c:pt>
                <c:pt idx="13">
                  <c:v>11.204000000000001</c:v>
                </c:pt>
                <c:pt idx="14">
                  <c:v>10.561999999999999</c:v>
                </c:pt>
                <c:pt idx="15">
                  <c:v>10.558999999999999</c:v>
                </c:pt>
                <c:pt idx="16">
                  <c:v>9.9770000000000003</c:v>
                </c:pt>
                <c:pt idx="17">
                  <c:v>9.9730000000000008</c:v>
                </c:pt>
                <c:pt idx="18">
                  <c:v>8.9450000000000003</c:v>
                </c:pt>
                <c:pt idx="19">
                  <c:v>8.9469999999999992</c:v>
                </c:pt>
                <c:pt idx="20">
                  <c:v>8.0749999999999993</c:v>
                </c:pt>
                <c:pt idx="21">
                  <c:v>8.0749999999999993</c:v>
                </c:pt>
                <c:pt idx="22">
                  <c:v>7.3209999999999997</c:v>
                </c:pt>
                <c:pt idx="23">
                  <c:v>7.3289999999999997</c:v>
                </c:pt>
                <c:pt idx="24">
                  <c:v>6.3819999999999997</c:v>
                </c:pt>
                <c:pt idx="25">
                  <c:v>6.383</c:v>
                </c:pt>
                <c:pt idx="26">
                  <c:v>5.1580000000000004</c:v>
                </c:pt>
                <c:pt idx="27">
                  <c:v>5.1580000000000004</c:v>
                </c:pt>
                <c:pt idx="28">
                  <c:v>4.2309999999999999</c:v>
                </c:pt>
                <c:pt idx="29">
                  <c:v>4.2329999999999997</c:v>
                </c:pt>
                <c:pt idx="30">
                  <c:v>3.5070000000000001</c:v>
                </c:pt>
                <c:pt idx="31">
                  <c:v>3.5059999999999998</c:v>
                </c:pt>
                <c:pt idx="32">
                  <c:v>3.238</c:v>
                </c:pt>
                <c:pt idx="33">
                  <c:v>3.2349999999999999</c:v>
                </c:pt>
                <c:pt idx="34">
                  <c:v>14.425000000000001</c:v>
                </c:pt>
                <c:pt idx="35">
                  <c:v>14.43</c:v>
                </c:pt>
                <c:pt idx="36">
                  <c:v>3.5049999999999999</c:v>
                </c:pt>
                <c:pt idx="37">
                  <c:v>3.4980000000000002</c:v>
                </c:pt>
                <c:pt idx="38">
                  <c:v>14.012</c:v>
                </c:pt>
                <c:pt idx="39">
                  <c:v>14.004</c:v>
                </c:pt>
                <c:pt idx="40">
                  <c:v>3.51</c:v>
                </c:pt>
                <c:pt idx="41">
                  <c:v>3.5030000000000001</c:v>
                </c:pt>
                <c:pt idx="42">
                  <c:v>14.015000000000001</c:v>
                </c:pt>
                <c:pt idx="43">
                  <c:v>14.016999999999999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38F-474A-991A-9160B7BED732}"/>
            </c:ext>
          </c:extLst>
        </c:ser>
        <c:ser>
          <c:idx val="2"/>
          <c:order val="2"/>
          <c:tx>
            <c:strRef>
              <c:f>data!$U$1</c:f>
              <c:strCache>
                <c:ptCount val="1"/>
                <c:pt idx="0">
                  <c:v>rotating coil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7"/>
            <c:spPr>
              <a:solidFill>
                <a:schemeClr val="accent5"/>
              </a:solidFill>
              <a:ln>
                <a:solidFill>
                  <a:schemeClr val="accent5"/>
                </a:solidFill>
              </a:ln>
            </c:spPr>
          </c:marker>
          <c:xVal>
            <c:numRef>
              <c:f>data!$V$3:$V$14</c:f>
              <c:numCache>
                <c:formatCode>0.00</c:formatCode>
                <c:ptCount val="12"/>
                <c:pt idx="0">
                  <c:v>0</c:v>
                </c:pt>
                <c:pt idx="1">
                  <c:v>2.5339999999999998</c:v>
                </c:pt>
                <c:pt idx="2">
                  <c:v>5.476</c:v>
                </c:pt>
                <c:pt idx="3">
                  <c:v>8.91</c:v>
                </c:pt>
                <c:pt idx="4">
                  <c:v>13.006</c:v>
                </c:pt>
                <c:pt idx="5">
                  <c:v>18.013999999999999</c:v>
                </c:pt>
                <c:pt idx="6">
                  <c:v>24.303999999999998</c:v>
                </c:pt>
                <c:pt idx="7">
                  <c:v>32.39</c:v>
                </c:pt>
                <c:pt idx="8">
                  <c:v>37.323999999999998</c:v>
                </c:pt>
                <c:pt idx="9">
                  <c:v>43.04</c:v>
                </c:pt>
                <c:pt idx="10">
                  <c:v>49.792000000000002</c:v>
                </c:pt>
                <c:pt idx="11">
                  <c:v>58.003999999999998</c:v>
                </c:pt>
              </c:numCache>
            </c:numRef>
          </c:xVal>
          <c:yVal>
            <c:numRef>
              <c:f>data!$AB$3:$AB$14</c:f>
              <c:numCache>
                <c:formatCode>0.000</c:formatCode>
                <c:ptCount val="12"/>
                <c:pt idx="0">
                  <c:v>14.87534505363867</c:v>
                </c:pt>
                <c:pt idx="1">
                  <c:v>13.670914272616296</c:v>
                </c:pt>
                <c:pt idx="2">
                  <c:v>12.401999483944495</c:v>
                </c:pt>
                <c:pt idx="3">
                  <c:v>11.149806714898682</c:v>
                </c:pt>
                <c:pt idx="4">
                  <c:v>9.9040269740975955</c:v>
                </c:pt>
                <c:pt idx="5">
                  <c:v>8.6607765849199421</c:v>
                </c:pt>
                <c:pt idx="6">
                  <c:v>7.4099008254910217</c:v>
                </c:pt>
                <c:pt idx="7">
                  <c:v>6.1581863203361076</c:v>
                </c:pt>
                <c:pt idx="8">
                  <c:v>5.5367240306758463</c:v>
                </c:pt>
                <c:pt idx="9">
                  <c:v>4.9197498634935624</c:v>
                </c:pt>
                <c:pt idx="10">
                  <c:v>4.3028771096284393</c:v>
                </c:pt>
                <c:pt idx="11">
                  <c:v>3.6827205256782132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38F-474A-991A-9160B7BED7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156416"/>
        <c:axId val="44179456"/>
      </c:scatterChart>
      <c:valAx>
        <c:axId val="44156416"/>
        <c:scaling>
          <c:orientation val="minMax"/>
        </c:scaling>
        <c:delete val="0"/>
        <c:axPos val="b"/>
        <c:majorGridlines/>
        <c:minorGridlines/>
        <c:title>
          <c:tx>
            <c:strRef>
              <c:f>data!$A$2</c:f>
              <c:strCache>
                <c:ptCount val="1"/>
                <c:pt idx="0">
                  <c:v>stroke [mm]</c:v>
                </c:pt>
              </c:strCache>
            </c:strRef>
          </c:tx>
          <c:overlay val="0"/>
        </c:title>
        <c:numFmt formatCode="General" sourceLinked="0"/>
        <c:majorTickMark val="out"/>
        <c:minorTickMark val="none"/>
        <c:tickLblPos val="nextTo"/>
        <c:crossAx val="44179456"/>
        <c:crossesAt val="-8.9999999999999999E+99"/>
        <c:crossBetween val="midCat"/>
      </c:valAx>
      <c:valAx>
        <c:axId val="44179456"/>
        <c:scaling>
          <c:orientation val="minMax"/>
        </c:scaling>
        <c:delete val="0"/>
        <c:axPos val="l"/>
        <c:majorGridlines/>
        <c:minorGridlines/>
        <c:title>
          <c:tx>
            <c:strRef>
              <c:f>data!$I$2</c:f>
              <c:strCache>
                <c:ptCount val="1"/>
                <c:pt idx="0">
                  <c:v>integrated gradient [T]</c:v>
                </c:pt>
              </c:strCache>
            </c:strRef>
          </c:tx>
          <c:overlay val="0"/>
          <c:txPr>
            <a:bodyPr rot="-5400000" vert="horz"/>
            <a:lstStyle/>
            <a:p>
              <a:pPr>
                <a:defRPr/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crossAx val="44156416"/>
        <c:crossesAt val="-8.9999999999999999E+99"/>
        <c:crossBetween val="midCat"/>
      </c:valAx>
    </c:plotArea>
    <c:legend>
      <c:legendPos val="r"/>
      <c:layout>
        <c:manualLayout>
          <c:xMode val="edge"/>
          <c:yMode val="edge"/>
          <c:x val="0.12831440466999358"/>
          <c:y val="0.51401500835182368"/>
          <c:w val="0.29719701687840172"/>
          <c:h val="0.24062456500535986"/>
        </c:manualLayout>
      </c:layout>
      <c:overlay val="1"/>
      <c:spPr>
        <a:solidFill>
          <a:srgbClr val="FFFFFF">
            <a:alpha val="70000"/>
          </a:srgbClr>
        </a:solidFill>
        <a:ln>
          <a:solidFill>
            <a:srgbClr val="000000"/>
          </a:solidFill>
        </a:ln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9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X</c:v>
          </c:tx>
          <c:spPr>
            <a:ln>
              <a:prstDash val="solid"/>
            </a:ln>
          </c:spPr>
          <c:xVal>
            <c:numRef>
              <c:f>'SSW2'!$D$20:$D$28</c:f>
              <c:numCache>
                <c:formatCode>General</c:formatCode>
                <c:ptCount val="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75.043999999999997</c:v>
                </c:pt>
              </c:numCache>
            </c:numRef>
          </c:xVal>
          <c:yVal>
            <c:numRef>
              <c:f>'SSW2'!$K$20:$K$28</c:f>
              <c:numCache>
                <c:formatCode>0.000</c:formatCode>
                <c:ptCount val="9"/>
                <c:pt idx="0">
                  <c:v>9.3159729999999996</c:v>
                </c:pt>
                <c:pt idx="1">
                  <c:v>8.5565339999999992</c:v>
                </c:pt>
                <c:pt idx="2">
                  <c:v>7.4894939999999997</c:v>
                </c:pt>
                <c:pt idx="3">
                  <c:v>6.2195410000000004</c:v>
                </c:pt>
                <c:pt idx="4">
                  <c:v>4.9186139999999998</c:v>
                </c:pt>
                <c:pt idx="5">
                  <c:v>3.6136249999999999</c:v>
                </c:pt>
                <c:pt idx="6">
                  <c:v>2.2872680000000001</c:v>
                </c:pt>
                <c:pt idx="7">
                  <c:v>1.102508</c:v>
                </c:pt>
                <c:pt idx="8">
                  <c:v>0.76080099999999995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CA1-49B8-96DA-CD5ABD5CCD40}"/>
            </c:ext>
          </c:extLst>
        </c:ser>
        <c:ser>
          <c:idx val="1"/>
          <c:order val="1"/>
          <c:tx>
            <c:v>Y</c:v>
          </c:tx>
          <c:spPr>
            <a:ln>
              <a:prstDash val="dash"/>
            </a:ln>
          </c:spPr>
          <c:xVal>
            <c:numRef>
              <c:f>'SSW2'!$D$31:$D$39</c:f>
              <c:numCache>
                <c:formatCode>General</c:formatCode>
                <c:ptCount val="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75.043999999999997</c:v>
                </c:pt>
              </c:numCache>
            </c:numRef>
          </c:xVal>
          <c:yVal>
            <c:numRef>
              <c:f>'SSW2'!$K$31:$K$39</c:f>
              <c:numCache>
                <c:formatCode>0.000</c:formatCode>
                <c:ptCount val="9"/>
                <c:pt idx="0">
                  <c:v>9.3159729999999996</c:v>
                </c:pt>
                <c:pt idx="1">
                  <c:v>8.5972030000000004</c:v>
                </c:pt>
                <c:pt idx="2">
                  <c:v>7.5238449999999997</c:v>
                </c:pt>
                <c:pt idx="3">
                  <c:v>6.2486959999999998</c:v>
                </c:pt>
                <c:pt idx="4">
                  <c:v>4.9388430000000003</c:v>
                </c:pt>
                <c:pt idx="5">
                  <c:v>3.6332110000000002</c:v>
                </c:pt>
                <c:pt idx="6">
                  <c:v>2.290413</c:v>
                </c:pt>
                <c:pt idx="7">
                  <c:v>1.1351560000000001</c:v>
                </c:pt>
                <c:pt idx="8">
                  <c:v>0.75535099999999999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CA1-49B8-96DA-CD5ABD5CCD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604224"/>
        <c:axId val="45606400"/>
      </c:scatterChart>
      <c:valAx>
        <c:axId val="45604224"/>
        <c:scaling>
          <c:orientation val="minMax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>
                    <a:latin typeface="Arial" panose="020B0604020202020204" pitchFamily="34" charset="0"/>
                  </a:rPr>
                  <a:t>stroke [mm]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45606400"/>
        <c:crossesAt val="-8.9999999999999999E+99"/>
        <c:crossBetween val="midCat"/>
      </c:valAx>
      <c:valAx>
        <c:axId val="45606400"/>
        <c:scaling>
          <c:orientation val="minMax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>
                    <a:latin typeface="Arial" panose="020B0604020202020204" pitchFamily="34" charset="0"/>
                  </a:rPr>
                  <a:t>int. </a:t>
                </a:r>
                <a:r>
                  <a:rPr lang="en-US" dirty="0">
                    <a:latin typeface="Arial" panose="020B0604020202020204" pitchFamily="34" charset="0"/>
                  </a:rPr>
                  <a:t>gradient [T]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45604224"/>
        <c:crossesAt val="-8.9999999999999999E+99"/>
        <c:crossBetween val="midCat"/>
      </c:valAx>
    </c:plotArea>
    <c:legend>
      <c:legendPos val="r"/>
      <c:layout>
        <c:manualLayout>
          <c:xMode val="edge"/>
          <c:yMode val="edge"/>
          <c:x val="0.71110461655611024"/>
          <c:y val="0.11457460778694797"/>
          <c:w val="0.18351556816333389"/>
          <c:h val="0.28739652564945306"/>
        </c:manualLayout>
      </c:layout>
      <c:overlay val="1"/>
      <c:spPr>
        <a:solidFill>
          <a:srgbClr val="FFFFFF">
            <a:alpha val="70000"/>
          </a:srgbClr>
        </a:solidFill>
        <a:ln>
          <a:solidFill>
            <a:srgbClr val="000000"/>
          </a:solidFill>
        </a:ln>
      </c:spPr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73683913342829E-2"/>
          <c:y val="3.0316840277777778E-2"/>
          <c:w val="0.785028022964806"/>
          <c:h val="0.90433181423611109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ymbol val="diamond"/>
            <c:size val="2"/>
            <c:spPr>
              <a:ln>
                <a:solidFill>
                  <a:schemeClr val="accent1">
                    <a:lumMod val="75000"/>
                  </a:schemeClr>
                </a:solidFill>
              </a:ln>
            </c:spPr>
          </c:marker>
          <c:xVal>
            <c:numRef>
              <c:f>Sheet1!$B$1:$B$2001</c:f>
              <c:numCache>
                <c:formatCode>General</c:formatCode>
                <c:ptCount val="2001"/>
                <c:pt idx="0">
                  <c:v>-1000</c:v>
                </c:pt>
                <c:pt idx="1">
                  <c:v>-999</c:v>
                </c:pt>
                <c:pt idx="2">
                  <c:v>-998</c:v>
                </c:pt>
                <c:pt idx="3">
                  <c:v>-997</c:v>
                </c:pt>
                <c:pt idx="4">
                  <c:v>-996</c:v>
                </c:pt>
                <c:pt idx="5">
                  <c:v>-995</c:v>
                </c:pt>
                <c:pt idx="6">
                  <c:v>-994</c:v>
                </c:pt>
                <c:pt idx="7">
                  <c:v>-993</c:v>
                </c:pt>
                <c:pt idx="8">
                  <c:v>-992</c:v>
                </c:pt>
                <c:pt idx="9">
                  <c:v>-991</c:v>
                </c:pt>
                <c:pt idx="10">
                  <c:v>-990</c:v>
                </c:pt>
                <c:pt idx="11">
                  <c:v>-989</c:v>
                </c:pt>
                <c:pt idx="12">
                  <c:v>-988</c:v>
                </c:pt>
                <c:pt idx="13">
                  <c:v>-987</c:v>
                </c:pt>
                <c:pt idx="14">
                  <c:v>-986</c:v>
                </c:pt>
                <c:pt idx="15">
                  <c:v>-985</c:v>
                </c:pt>
                <c:pt idx="16">
                  <c:v>-984</c:v>
                </c:pt>
                <c:pt idx="17">
                  <c:v>-983</c:v>
                </c:pt>
                <c:pt idx="18">
                  <c:v>-982</c:v>
                </c:pt>
                <c:pt idx="19">
                  <c:v>-981</c:v>
                </c:pt>
                <c:pt idx="20">
                  <c:v>-980</c:v>
                </c:pt>
                <c:pt idx="21">
                  <c:v>-979</c:v>
                </c:pt>
                <c:pt idx="22">
                  <c:v>-978</c:v>
                </c:pt>
                <c:pt idx="23">
                  <c:v>-977</c:v>
                </c:pt>
                <c:pt idx="24">
                  <c:v>-976</c:v>
                </c:pt>
                <c:pt idx="25">
                  <c:v>-975</c:v>
                </c:pt>
                <c:pt idx="26">
                  <c:v>-974</c:v>
                </c:pt>
                <c:pt idx="27">
                  <c:v>-973</c:v>
                </c:pt>
                <c:pt idx="28">
                  <c:v>-972</c:v>
                </c:pt>
                <c:pt idx="29">
                  <c:v>-971</c:v>
                </c:pt>
                <c:pt idx="30">
                  <c:v>-970</c:v>
                </c:pt>
                <c:pt idx="31">
                  <c:v>-969</c:v>
                </c:pt>
                <c:pt idx="32">
                  <c:v>-968</c:v>
                </c:pt>
                <c:pt idx="33">
                  <c:v>-967</c:v>
                </c:pt>
                <c:pt idx="34">
                  <c:v>-966</c:v>
                </c:pt>
                <c:pt idx="35">
                  <c:v>-965</c:v>
                </c:pt>
                <c:pt idx="36">
                  <c:v>-964</c:v>
                </c:pt>
                <c:pt idx="37">
                  <c:v>-963</c:v>
                </c:pt>
                <c:pt idx="38">
                  <c:v>-962</c:v>
                </c:pt>
                <c:pt idx="39">
                  <c:v>-961</c:v>
                </c:pt>
                <c:pt idx="40">
                  <c:v>-960</c:v>
                </c:pt>
                <c:pt idx="41">
                  <c:v>-959</c:v>
                </c:pt>
                <c:pt idx="42">
                  <c:v>-958</c:v>
                </c:pt>
                <c:pt idx="43">
                  <c:v>-957</c:v>
                </c:pt>
                <c:pt idx="44">
                  <c:v>-956</c:v>
                </c:pt>
                <c:pt idx="45">
                  <c:v>-955</c:v>
                </c:pt>
                <c:pt idx="46">
                  <c:v>-954</c:v>
                </c:pt>
                <c:pt idx="47">
                  <c:v>-953</c:v>
                </c:pt>
                <c:pt idx="48">
                  <c:v>-952</c:v>
                </c:pt>
                <c:pt idx="49">
                  <c:v>-951</c:v>
                </c:pt>
                <c:pt idx="50">
                  <c:v>-950</c:v>
                </c:pt>
                <c:pt idx="51">
                  <c:v>-949</c:v>
                </c:pt>
                <c:pt idx="52">
                  <c:v>-948</c:v>
                </c:pt>
                <c:pt idx="53">
                  <c:v>-947</c:v>
                </c:pt>
                <c:pt idx="54">
                  <c:v>-946</c:v>
                </c:pt>
                <c:pt idx="55">
                  <c:v>-945</c:v>
                </c:pt>
                <c:pt idx="56">
                  <c:v>-944</c:v>
                </c:pt>
                <c:pt idx="57">
                  <c:v>-943</c:v>
                </c:pt>
                <c:pt idx="58">
                  <c:v>-942</c:v>
                </c:pt>
                <c:pt idx="59">
                  <c:v>-941</c:v>
                </c:pt>
                <c:pt idx="60">
                  <c:v>-940</c:v>
                </c:pt>
                <c:pt idx="61">
                  <c:v>-939</c:v>
                </c:pt>
                <c:pt idx="62">
                  <c:v>-938</c:v>
                </c:pt>
                <c:pt idx="63">
                  <c:v>-937</c:v>
                </c:pt>
                <c:pt idx="64">
                  <c:v>-936</c:v>
                </c:pt>
                <c:pt idx="65">
                  <c:v>-935</c:v>
                </c:pt>
                <c:pt idx="66">
                  <c:v>-934</c:v>
                </c:pt>
                <c:pt idx="67">
                  <c:v>-933</c:v>
                </c:pt>
                <c:pt idx="68">
                  <c:v>-932</c:v>
                </c:pt>
                <c:pt idx="69">
                  <c:v>-931</c:v>
                </c:pt>
                <c:pt idx="70">
                  <c:v>-930</c:v>
                </c:pt>
                <c:pt idx="71">
                  <c:v>-929</c:v>
                </c:pt>
                <c:pt idx="72">
                  <c:v>-928</c:v>
                </c:pt>
                <c:pt idx="73">
                  <c:v>-927</c:v>
                </c:pt>
                <c:pt idx="74">
                  <c:v>-926</c:v>
                </c:pt>
                <c:pt idx="75">
                  <c:v>-925</c:v>
                </c:pt>
                <c:pt idx="76">
                  <c:v>-924</c:v>
                </c:pt>
                <c:pt idx="77">
                  <c:v>-923</c:v>
                </c:pt>
                <c:pt idx="78">
                  <c:v>-922</c:v>
                </c:pt>
                <c:pt idx="79">
                  <c:v>-921</c:v>
                </c:pt>
                <c:pt idx="80">
                  <c:v>-920</c:v>
                </c:pt>
                <c:pt idx="81">
                  <c:v>-919</c:v>
                </c:pt>
                <c:pt idx="82">
                  <c:v>-918</c:v>
                </c:pt>
                <c:pt idx="83">
                  <c:v>-917</c:v>
                </c:pt>
                <c:pt idx="84">
                  <c:v>-916</c:v>
                </c:pt>
                <c:pt idx="85">
                  <c:v>-915</c:v>
                </c:pt>
                <c:pt idx="86">
                  <c:v>-914</c:v>
                </c:pt>
                <c:pt idx="87">
                  <c:v>-913</c:v>
                </c:pt>
                <c:pt idx="88">
                  <c:v>-912</c:v>
                </c:pt>
                <c:pt idx="89">
                  <c:v>-911</c:v>
                </c:pt>
                <c:pt idx="90">
                  <c:v>-910</c:v>
                </c:pt>
                <c:pt idx="91">
                  <c:v>-909</c:v>
                </c:pt>
                <c:pt idx="92">
                  <c:v>-908</c:v>
                </c:pt>
                <c:pt idx="93">
                  <c:v>-907</c:v>
                </c:pt>
                <c:pt idx="94">
                  <c:v>-906</c:v>
                </c:pt>
                <c:pt idx="95">
                  <c:v>-905</c:v>
                </c:pt>
                <c:pt idx="96">
                  <c:v>-904</c:v>
                </c:pt>
                <c:pt idx="97">
                  <c:v>-903</c:v>
                </c:pt>
                <c:pt idx="98">
                  <c:v>-902</c:v>
                </c:pt>
                <c:pt idx="99">
                  <c:v>-901</c:v>
                </c:pt>
                <c:pt idx="100">
                  <c:v>-900</c:v>
                </c:pt>
                <c:pt idx="101">
                  <c:v>-899</c:v>
                </c:pt>
                <c:pt idx="102">
                  <c:v>-898</c:v>
                </c:pt>
                <c:pt idx="103">
                  <c:v>-897</c:v>
                </c:pt>
                <c:pt idx="104">
                  <c:v>-896</c:v>
                </c:pt>
                <c:pt idx="105">
                  <c:v>-895</c:v>
                </c:pt>
                <c:pt idx="106">
                  <c:v>-894</c:v>
                </c:pt>
                <c:pt idx="107">
                  <c:v>-893</c:v>
                </c:pt>
                <c:pt idx="108">
                  <c:v>-892</c:v>
                </c:pt>
                <c:pt idx="109">
                  <c:v>-891</c:v>
                </c:pt>
                <c:pt idx="110">
                  <c:v>-890</c:v>
                </c:pt>
                <c:pt idx="111">
                  <c:v>-889</c:v>
                </c:pt>
                <c:pt idx="112">
                  <c:v>-888</c:v>
                </c:pt>
                <c:pt idx="113">
                  <c:v>-887</c:v>
                </c:pt>
                <c:pt idx="114">
                  <c:v>-886</c:v>
                </c:pt>
                <c:pt idx="115">
                  <c:v>-885</c:v>
                </c:pt>
                <c:pt idx="116">
                  <c:v>-884</c:v>
                </c:pt>
                <c:pt idx="117">
                  <c:v>-883</c:v>
                </c:pt>
                <c:pt idx="118">
                  <c:v>-882</c:v>
                </c:pt>
                <c:pt idx="119">
                  <c:v>-881</c:v>
                </c:pt>
                <c:pt idx="120">
                  <c:v>-880</c:v>
                </c:pt>
                <c:pt idx="121">
                  <c:v>-879</c:v>
                </c:pt>
                <c:pt idx="122">
                  <c:v>-878</c:v>
                </c:pt>
                <c:pt idx="123">
                  <c:v>-877</c:v>
                </c:pt>
                <c:pt idx="124">
                  <c:v>-876</c:v>
                </c:pt>
                <c:pt idx="125">
                  <c:v>-875</c:v>
                </c:pt>
                <c:pt idx="126">
                  <c:v>-874</c:v>
                </c:pt>
                <c:pt idx="127">
                  <c:v>-873</c:v>
                </c:pt>
                <c:pt idx="128">
                  <c:v>-872</c:v>
                </c:pt>
                <c:pt idx="129">
                  <c:v>-871</c:v>
                </c:pt>
                <c:pt idx="130">
                  <c:v>-870</c:v>
                </c:pt>
                <c:pt idx="131">
                  <c:v>-869</c:v>
                </c:pt>
                <c:pt idx="132">
                  <c:v>-868</c:v>
                </c:pt>
                <c:pt idx="133">
                  <c:v>-867</c:v>
                </c:pt>
                <c:pt idx="134">
                  <c:v>-866</c:v>
                </c:pt>
                <c:pt idx="135">
                  <c:v>-865</c:v>
                </c:pt>
                <c:pt idx="136">
                  <c:v>-864</c:v>
                </c:pt>
                <c:pt idx="137">
                  <c:v>-863</c:v>
                </c:pt>
                <c:pt idx="138">
                  <c:v>-862</c:v>
                </c:pt>
                <c:pt idx="139">
                  <c:v>-861</c:v>
                </c:pt>
                <c:pt idx="140">
                  <c:v>-860</c:v>
                </c:pt>
                <c:pt idx="141">
                  <c:v>-859</c:v>
                </c:pt>
                <c:pt idx="142">
                  <c:v>-858</c:v>
                </c:pt>
                <c:pt idx="143">
                  <c:v>-857</c:v>
                </c:pt>
                <c:pt idx="144">
                  <c:v>-856</c:v>
                </c:pt>
                <c:pt idx="145">
                  <c:v>-855</c:v>
                </c:pt>
                <c:pt idx="146">
                  <c:v>-854</c:v>
                </c:pt>
                <c:pt idx="147">
                  <c:v>-853</c:v>
                </c:pt>
                <c:pt idx="148">
                  <c:v>-852</c:v>
                </c:pt>
                <c:pt idx="149">
                  <c:v>-851</c:v>
                </c:pt>
                <c:pt idx="150">
                  <c:v>-850</c:v>
                </c:pt>
                <c:pt idx="151">
                  <c:v>-849</c:v>
                </c:pt>
                <c:pt idx="152">
                  <c:v>-848</c:v>
                </c:pt>
                <c:pt idx="153">
                  <c:v>-847</c:v>
                </c:pt>
                <c:pt idx="154">
                  <c:v>-846</c:v>
                </c:pt>
                <c:pt idx="155">
                  <c:v>-845</c:v>
                </c:pt>
                <c:pt idx="156">
                  <c:v>-844</c:v>
                </c:pt>
                <c:pt idx="157">
                  <c:v>-843</c:v>
                </c:pt>
                <c:pt idx="158">
                  <c:v>-842</c:v>
                </c:pt>
                <c:pt idx="159">
                  <c:v>-841</c:v>
                </c:pt>
                <c:pt idx="160">
                  <c:v>-840</c:v>
                </c:pt>
                <c:pt idx="161">
                  <c:v>-839</c:v>
                </c:pt>
                <c:pt idx="162">
                  <c:v>-838</c:v>
                </c:pt>
                <c:pt idx="163">
                  <c:v>-837</c:v>
                </c:pt>
                <c:pt idx="164">
                  <c:v>-836</c:v>
                </c:pt>
                <c:pt idx="165">
                  <c:v>-835</c:v>
                </c:pt>
                <c:pt idx="166">
                  <c:v>-834</c:v>
                </c:pt>
                <c:pt idx="167">
                  <c:v>-833</c:v>
                </c:pt>
                <c:pt idx="168">
                  <c:v>-832</c:v>
                </c:pt>
                <c:pt idx="169">
                  <c:v>-831</c:v>
                </c:pt>
                <c:pt idx="170">
                  <c:v>-830</c:v>
                </c:pt>
                <c:pt idx="171">
                  <c:v>-829</c:v>
                </c:pt>
                <c:pt idx="172">
                  <c:v>-828</c:v>
                </c:pt>
                <c:pt idx="173">
                  <c:v>-827</c:v>
                </c:pt>
                <c:pt idx="174">
                  <c:v>-826</c:v>
                </c:pt>
                <c:pt idx="175">
                  <c:v>-825</c:v>
                </c:pt>
                <c:pt idx="176">
                  <c:v>-824</c:v>
                </c:pt>
                <c:pt idx="177">
                  <c:v>-823</c:v>
                </c:pt>
                <c:pt idx="178">
                  <c:v>-822</c:v>
                </c:pt>
                <c:pt idx="179">
                  <c:v>-821</c:v>
                </c:pt>
                <c:pt idx="180">
                  <c:v>-820</c:v>
                </c:pt>
                <c:pt idx="181">
                  <c:v>-819</c:v>
                </c:pt>
                <c:pt idx="182">
                  <c:v>-818</c:v>
                </c:pt>
                <c:pt idx="183">
                  <c:v>-817</c:v>
                </c:pt>
                <c:pt idx="184">
                  <c:v>-816</c:v>
                </c:pt>
                <c:pt idx="185">
                  <c:v>-815</c:v>
                </c:pt>
                <c:pt idx="186">
                  <c:v>-814</c:v>
                </c:pt>
                <c:pt idx="187">
                  <c:v>-813</c:v>
                </c:pt>
                <c:pt idx="188">
                  <c:v>-812</c:v>
                </c:pt>
                <c:pt idx="189">
                  <c:v>-811</c:v>
                </c:pt>
                <c:pt idx="190">
                  <c:v>-810</c:v>
                </c:pt>
                <c:pt idx="191">
                  <c:v>-809</c:v>
                </c:pt>
                <c:pt idx="192">
                  <c:v>-808</c:v>
                </c:pt>
                <c:pt idx="193">
                  <c:v>-807</c:v>
                </c:pt>
                <c:pt idx="194">
                  <c:v>-806</c:v>
                </c:pt>
                <c:pt idx="195">
                  <c:v>-805</c:v>
                </c:pt>
                <c:pt idx="196">
                  <c:v>-804</c:v>
                </c:pt>
                <c:pt idx="197">
                  <c:v>-803</c:v>
                </c:pt>
                <c:pt idx="198">
                  <c:v>-802</c:v>
                </c:pt>
                <c:pt idx="199">
                  <c:v>-801</c:v>
                </c:pt>
                <c:pt idx="200">
                  <c:v>-800</c:v>
                </c:pt>
                <c:pt idx="201">
                  <c:v>-799</c:v>
                </c:pt>
                <c:pt idx="202">
                  <c:v>-798</c:v>
                </c:pt>
                <c:pt idx="203">
                  <c:v>-797</c:v>
                </c:pt>
                <c:pt idx="204">
                  <c:v>-796</c:v>
                </c:pt>
                <c:pt idx="205">
                  <c:v>-795</c:v>
                </c:pt>
                <c:pt idx="206">
                  <c:v>-794</c:v>
                </c:pt>
                <c:pt idx="207">
                  <c:v>-793</c:v>
                </c:pt>
                <c:pt idx="208">
                  <c:v>-792</c:v>
                </c:pt>
                <c:pt idx="209">
                  <c:v>-791</c:v>
                </c:pt>
                <c:pt idx="210">
                  <c:v>-790</c:v>
                </c:pt>
                <c:pt idx="211">
                  <c:v>-789</c:v>
                </c:pt>
                <c:pt idx="212">
                  <c:v>-788</c:v>
                </c:pt>
                <c:pt idx="213">
                  <c:v>-787</c:v>
                </c:pt>
                <c:pt idx="214">
                  <c:v>-786</c:v>
                </c:pt>
                <c:pt idx="215">
                  <c:v>-785</c:v>
                </c:pt>
                <c:pt idx="216">
                  <c:v>-784</c:v>
                </c:pt>
                <c:pt idx="217">
                  <c:v>-783</c:v>
                </c:pt>
                <c:pt idx="218">
                  <c:v>-782</c:v>
                </c:pt>
                <c:pt idx="219">
                  <c:v>-781</c:v>
                </c:pt>
                <c:pt idx="220">
                  <c:v>-780</c:v>
                </c:pt>
                <c:pt idx="221">
                  <c:v>-779</c:v>
                </c:pt>
                <c:pt idx="222">
                  <c:v>-778</c:v>
                </c:pt>
                <c:pt idx="223">
                  <c:v>-777</c:v>
                </c:pt>
                <c:pt idx="224">
                  <c:v>-776</c:v>
                </c:pt>
                <c:pt idx="225">
                  <c:v>-775</c:v>
                </c:pt>
                <c:pt idx="226">
                  <c:v>-774</c:v>
                </c:pt>
                <c:pt idx="227">
                  <c:v>-773</c:v>
                </c:pt>
                <c:pt idx="228">
                  <c:v>-772</c:v>
                </c:pt>
                <c:pt idx="229">
                  <c:v>-771</c:v>
                </c:pt>
                <c:pt idx="230">
                  <c:v>-770</c:v>
                </c:pt>
                <c:pt idx="231">
                  <c:v>-769</c:v>
                </c:pt>
                <c:pt idx="232">
                  <c:v>-768</c:v>
                </c:pt>
                <c:pt idx="233">
                  <c:v>-767</c:v>
                </c:pt>
                <c:pt idx="234">
                  <c:v>-766</c:v>
                </c:pt>
                <c:pt idx="235">
                  <c:v>-765</c:v>
                </c:pt>
                <c:pt idx="236">
                  <c:v>-764</c:v>
                </c:pt>
                <c:pt idx="237">
                  <c:v>-763</c:v>
                </c:pt>
                <c:pt idx="238">
                  <c:v>-762</c:v>
                </c:pt>
                <c:pt idx="239">
                  <c:v>-761</c:v>
                </c:pt>
                <c:pt idx="240">
                  <c:v>-760</c:v>
                </c:pt>
                <c:pt idx="241">
                  <c:v>-759</c:v>
                </c:pt>
                <c:pt idx="242">
                  <c:v>-758</c:v>
                </c:pt>
                <c:pt idx="243">
                  <c:v>-757</c:v>
                </c:pt>
                <c:pt idx="244">
                  <c:v>-756</c:v>
                </c:pt>
                <c:pt idx="245">
                  <c:v>-755</c:v>
                </c:pt>
                <c:pt idx="246">
                  <c:v>-754</c:v>
                </c:pt>
                <c:pt idx="247">
                  <c:v>-753</c:v>
                </c:pt>
                <c:pt idx="248">
                  <c:v>-752</c:v>
                </c:pt>
                <c:pt idx="249">
                  <c:v>-751</c:v>
                </c:pt>
                <c:pt idx="250">
                  <c:v>-750</c:v>
                </c:pt>
                <c:pt idx="251">
                  <c:v>-749</c:v>
                </c:pt>
                <c:pt idx="252">
                  <c:v>-748</c:v>
                </c:pt>
                <c:pt idx="253">
                  <c:v>-747</c:v>
                </c:pt>
                <c:pt idx="254">
                  <c:v>-746</c:v>
                </c:pt>
                <c:pt idx="255">
                  <c:v>-745</c:v>
                </c:pt>
                <c:pt idx="256">
                  <c:v>-744</c:v>
                </c:pt>
                <c:pt idx="257">
                  <c:v>-743</c:v>
                </c:pt>
                <c:pt idx="258">
                  <c:v>-742</c:v>
                </c:pt>
                <c:pt idx="259">
                  <c:v>-741</c:v>
                </c:pt>
                <c:pt idx="260">
                  <c:v>-740</c:v>
                </c:pt>
                <c:pt idx="261">
                  <c:v>-739</c:v>
                </c:pt>
                <c:pt idx="262">
                  <c:v>-738</c:v>
                </c:pt>
                <c:pt idx="263">
                  <c:v>-737</c:v>
                </c:pt>
                <c:pt idx="264">
                  <c:v>-736</c:v>
                </c:pt>
                <c:pt idx="265">
                  <c:v>-735</c:v>
                </c:pt>
                <c:pt idx="266">
                  <c:v>-734</c:v>
                </c:pt>
                <c:pt idx="267">
                  <c:v>-733</c:v>
                </c:pt>
                <c:pt idx="268">
                  <c:v>-732</c:v>
                </c:pt>
                <c:pt idx="269">
                  <c:v>-731</c:v>
                </c:pt>
                <c:pt idx="270">
                  <c:v>-730</c:v>
                </c:pt>
                <c:pt idx="271">
                  <c:v>-729</c:v>
                </c:pt>
                <c:pt idx="272">
                  <c:v>-728</c:v>
                </c:pt>
                <c:pt idx="273">
                  <c:v>-727</c:v>
                </c:pt>
                <c:pt idx="274">
                  <c:v>-726</c:v>
                </c:pt>
                <c:pt idx="275">
                  <c:v>-725</c:v>
                </c:pt>
                <c:pt idx="276">
                  <c:v>-724</c:v>
                </c:pt>
                <c:pt idx="277">
                  <c:v>-723</c:v>
                </c:pt>
                <c:pt idx="278">
                  <c:v>-722</c:v>
                </c:pt>
                <c:pt idx="279">
                  <c:v>-721</c:v>
                </c:pt>
                <c:pt idx="280">
                  <c:v>-720</c:v>
                </c:pt>
                <c:pt idx="281">
                  <c:v>-719</c:v>
                </c:pt>
                <c:pt idx="282">
                  <c:v>-718</c:v>
                </c:pt>
                <c:pt idx="283">
                  <c:v>-717</c:v>
                </c:pt>
                <c:pt idx="284">
                  <c:v>-716</c:v>
                </c:pt>
                <c:pt idx="285">
                  <c:v>-715</c:v>
                </c:pt>
                <c:pt idx="286">
                  <c:v>-714</c:v>
                </c:pt>
                <c:pt idx="287">
                  <c:v>-713</c:v>
                </c:pt>
                <c:pt idx="288">
                  <c:v>-712</c:v>
                </c:pt>
                <c:pt idx="289">
                  <c:v>-711</c:v>
                </c:pt>
                <c:pt idx="290">
                  <c:v>-710</c:v>
                </c:pt>
                <c:pt idx="291">
                  <c:v>-709</c:v>
                </c:pt>
                <c:pt idx="292">
                  <c:v>-708</c:v>
                </c:pt>
                <c:pt idx="293">
                  <c:v>-707</c:v>
                </c:pt>
                <c:pt idx="294">
                  <c:v>-706</c:v>
                </c:pt>
                <c:pt idx="295">
                  <c:v>-705</c:v>
                </c:pt>
                <c:pt idx="296">
                  <c:v>-704</c:v>
                </c:pt>
                <c:pt idx="297">
                  <c:v>-703</c:v>
                </c:pt>
                <c:pt idx="298">
                  <c:v>-702</c:v>
                </c:pt>
                <c:pt idx="299">
                  <c:v>-701</c:v>
                </c:pt>
                <c:pt idx="300">
                  <c:v>-700</c:v>
                </c:pt>
                <c:pt idx="301">
                  <c:v>-699</c:v>
                </c:pt>
                <c:pt idx="302">
                  <c:v>-698</c:v>
                </c:pt>
                <c:pt idx="303">
                  <c:v>-697</c:v>
                </c:pt>
                <c:pt idx="304">
                  <c:v>-696</c:v>
                </c:pt>
                <c:pt idx="305">
                  <c:v>-695</c:v>
                </c:pt>
                <c:pt idx="306">
                  <c:v>-694</c:v>
                </c:pt>
                <c:pt idx="307">
                  <c:v>-693</c:v>
                </c:pt>
                <c:pt idx="308">
                  <c:v>-692</c:v>
                </c:pt>
                <c:pt idx="309">
                  <c:v>-691</c:v>
                </c:pt>
                <c:pt idx="310">
                  <c:v>-690</c:v>
                </c:pt>
                <c:pt idx="311">
                  <c:v>-689</c:v>
                </c:pt>
                <c:pt idx="312">
                  <c:v>-688</c:v>
                </c:pt>
                <c:pt idx="313">
                  <c:v>-687</c:v>
                </c:pt>
                <c:pt idx="314">
                  <c:v>-686</c:v>
                </c:pt>
                <c:pt idx="315">
                  <c:v>-685</c:v>
                </c:pt>
                <c:pt idx="316">
                  <c:v>-684</c:v>
                </c:pt>
                <c:pt idx="317">
                  <c:v>-683</c:v>
                </c:pt>
                <c:pt idx="318">
                  <c:v>-682</c:v>
                </c:pt>
                <c:pt idx="319">
                  <c:v>-681</c:v>
                </c:pt>
                <c:pt idx="320">
                  <c:v>-680</c:v>
                </c:pt>
                <c:pt idx="321">
                  <c:v>-679</c:v>
                </c:pt>
                <c:pt idx="322">
                  <c:v>-678</c:v>
                </c:pt>
                <c:pt idx="323">
                  <c:v>-677</c:v>
                </c:pt>
                <c:pt idx="324">
                  <c:v>-676</c:v>
                </c:pt>
                <c:pt idx="325">
                  <c:v>-675</c:v>
                </c:pt>
                <c:pt idx="326">
                  <c:v>-674</c:v>
                </c:pt>
                <c:pt idx="327">
                  <c:v>-673</c:v>
                </c:pt>
                <c:pt idx="328">
                  <c:v>-672</c:v>
                </c:pt>
                <c:pt idx="329">
                  <c:v>-671</c:v>
                </c:pt>
                <c:pt idx="330">
                  <c:v>-670</c:v>
                </c:pt>
                <c:pt idx="331">
                  <c:v>-669</c:v>
                </c:pt>
                <c:pt idx="332">
                  <c:v>-668</c:v>
                </c:pt>
                <c:pt idx="333">
                  <c:v>-667</c:v>
                </c:pt>
                <c:pt idx="334">
                  <c:v>-666</c:v>
                </c:pt>
                <c:pt idx="335">
                  <c:v>-665</c:v>
                </c:pt>
                <c:pt idx="336">
                  <c:v>-664</c:v>
                </c:pt>
                <c:pt idx="337">
                  <c:v>-663</c:v>
                </c:pt>
                <c:pt idx="338">
                  <c:v>-662</c:v>
                </c:pt>
                <c:pt idx="339">
                  <c:v>-661</c:v>
                </c:pt>
                <c:pt idx="340">
                  <c:v>-660</c:v>
                </c:pt>
                <c:pt idx="341">
                  <c:v>-659</c:v>
                </c:pt>
                <c:pt idx="342">
                  <c:v>-658</c:v>
                </c:pt>
                <c:pt idx="343">
                  <c:v>-657</c:v>
                </c:pt>
                <c:pt idx="344">
                  <c:v>-656</c:v>
                </c:pt>
                <c:pt idx="345">
                  <c:v>-655</c:v>
                </c:pt>
                <c:pt idx="346">
                  <c:v>-654</c:v>
                </c:pt>
                <c:pt idx="347">
                  <c:v>-653</c:v>
                </c:pt>
                <c:pt idx="348">
                  <c:v>-652</c:v>
                </c:pt>
                <c:pt idx="349">
                  <c:v>-651</c:v>
                </c:pt>
                <c:pt idx="350">
                  <c:v>-650</c:v>
                </c:pt>
                <c:pt idx="351">
                  <c:v>-649</c:v>
                </c:pt>
                <c:pt idx="352">
                  <c:v>-648</c:v>
                </c:pt>
                <c:pt idx="353">
                  <c:v>-647</c:v>
                </c:pt>
                <c:pt idx="354">
                  <c:v>-646</c:v>
                </c:pt>
                <c:pt idx="355">
                  <c:v>-645</c:v>
                </c:pt>
                <c:pt idx="356">
                  <c:v>-644</c:v>
                </c:pt>
                <c:pt idx="357">
                  <c:v>-643</c:v>
                </c:pt>
                <c:pt idx="358">
                  <c:v>-642</c:v>
                </c:pt>
                <c:pt idx="359">
                  <c:v>-641</c:v>
                </c:pt>
                <c:pt idx="360">
                  <c:v>-640</c:v>
                </c:pt>
                <c:pt idx="361">
                  <c:v>-639</c:v>
                </c:pt>
                <c:pt idx="362">
                  <c:v>-638</c:v>
                </c:pt>
                <c:pt idx="363">
                  <c:v>-637</c:v>
                </c:pt>
                <c:pt idx="364">
                  <c:v>-636</c:v>
                </c:pt>
                <c:pt idx="365">
                  <c:v>-635</c:v>
                </c:pt>
                <c:pt idx="366">
                  <c:v>-634</c:v>
                </c:pt>
                <c:pt idx="367">
                  <c:v>-633</c:v>
                </c:pt>
                <c:pt idx="368">
                  <c:v>-632</c:v>
                </c:pt>
                <c:pt idx="369">
                  <c:v>-631</c:v>
                </c:pt>
                <c:pt idx="370">
                  <c:v>-630</c:v>
                </c:pt>
                <c:pt idx="371">
                  <c:v>-629</c:v>
                </c:pt>
                <c:pt idx="372">
                  <c:v>-628</c:v>
                </c:pt>
                <c:pt idx="373">
                  <c:v>-627</c:v>
                </c:pt>
                <c:pt idx="374">
                  <c:v>-626</c:v>
                </c:pt>
                <c:pt idx="375">
                  <c:v>-625</c:v>
                </c:pt>
                <c:pt idx="376">
                  <c:v>-624</c:v>
                </c:pt>
                <c:pt idx="377">
                  <c:v>-623</c:v>
                </c:pt>
                <c:pt idx="378">
                  <c:v>-622</c:v>
                </c:pt>
                <c:pt idx="379">
                  <c:v>-621</c:v>
                </c:pt>
                <c:pt idx="380">
                  <c:v>-620</c:v>
                </c:pt>
                <c:pt idx="381">
                  <c:v>-619</c:v>
                </c:pt>
                <c:pt idx="382">
                  <c:v>-618</c:v>
                </c:pt>
                <c:pt idx="383">
                  <c:v>-617</c:v>
                </c:pt>
                <c:pt idx="384">
                  <c:v>-616</c:v>
                </c:pt>
                <c:pt idx="385">
                  <c:v>-615</c:v>
                </c:pt>
                <c:pt idx="386">
                  <c:v>-614</c:v>
                </c:pt>
                <c:pt idx="387">
                  <c:v>-613</c:v>
                </c:pt>
                <c:pt idx="388">
                  <c:v>-612</c:v>
                </c:pt>
                <c:pt idx="389">
                  <c:v>-611</c:v>
                </c:pt>
                <c:pt idx="390">
                  <c:v>-610</c:v>
                </c:pt>
                <c:pt idx="391">
                  <c:v>-609</c:v>
                </c:pt>
                <c:pt idx="392">
                  <c:v>-608</c:v>
                </c:pt>
                <c:pt idx="393">
                  <c:v>-607</c:v>
                </c:pt>
                <c:pt idx="394">
                  <c:v>-606</c:v>
                </c:pt>
                <c:pt idx="395">
                  <c:v>-605</c:v>
                </c:pt>
                <c:pt idx="396">
                  <c:v>-604</c:v>
                </c:pt>
                <c:pt idx="397">
                  <c:v>-603</c:v>
                </c:pt>
                <c:pt idx="398">
                  <c:v>-602</c:v>
                </c:pt>
                <c:pt idx="399">
                  <c:v>-601</c:v>
                </c:pt>
                <c:pt idx="400">
                  <c:v>-600</c:v>
                </c:pt>
                <c:pt idx="401">
                  <c:v>-599</c:v>
                </c:pt>
                <c:pt idx="402">
                  <c:v>-598</c:v>
                </c:pt>
                <c:pt idx="403">
                  <c:v>-597</c:v>
                </c:pt>
                <c:pt idx="404">
                  <c:v>-596</c:v>
                </c:pt>
                <c:pt idx="405">
                  <c:v>-595</c:v>
                </c:pt>
                <c:pt idx="406">
                  <c:v>-594</c:v>
                </c:pt>
                <c:pt idx="407">
                  <c:v>-593</c:v>
                </c:pt>
                <c:pt idx="408">
                  <c:v>-592</c:v>
                </c:pt>
                <c:pt idx="409">
                  <c:v>-591</c:v>
                </c:pt>
                <c:pt idx="410">
                  <c:v>-590</c:v>
                </c:pt>
                <c:pt idx="411">
                  <c:v>-589</c:v>
                </c:pt>
                <c:pt idx="412">
                  <c:v>-588</c:v>
                </c:pt>
                <c:pt idx="413">
                  <c:v>-587</c:v>
                </c:pt>
                <c:pt idx="414">
                  <c:v>-586</c:v>
                </c:pt>
                <c:pt idx="415">
                  <c:v>-585</c:v>
                </c:pt>
                <c:pt idx="416">
                  <c:v>-584</c:v>
                </c:pt>
                <c:pt idx="417">
                  <c:v>-583</c:v>
                </c:pt>
                <c:pt idx="418">
                  <c:v>-582</c:v>
                </c:pt>
                <c:pt idx="419">
                  <c:v>-581</c:v>
                </c:pt>
                <c:pt idx="420">
                  <c:v>-580</c:v>
                </c:pt>
                <c:pt idx="421">
                  <c:v>-579</c:v>
                </c:pt>
                <c:pt idx="422">
                  <c:v>-578</c:v>
                </c:pt>
                <c:pt idx="423">
                  <c:v>-577</c:v>
                </c:pt>
                <c:pt idx="424">
                  <c:v>-576</c:v>
                </c:pt>
                <c:pt idx="425">
                  <c:v>-575</c:v>
                </c:pt>
                <c:pt idx="426">
                  <c:v>-574</c:v>
                </c:pt>
                <c:pt idx="427">
                  <c:v>-573</c:v>
                </c:pt>
                <c:pt idx="428">
                  <c:v>-572</c:v>
                </c:pt>
                <c:pt idx="429">
                  <c:v>-571</c:v>
                </c:pt>
                <c:pt idx="430">
                  <c:v>-570</c:v>
                </c:pt>
                <c:pt idx="431">
                  <c:v>-569</c:v>
                </c:pt>
                <c:pt idx="432">
                  <c:v>-568</c:v>
                </c:pt>
                <c:pt idx="433">
                  <c:v>-567</c:v>
                </c:pt>
                <c:pt idx="434">
                  <c:v>-566</c:v>
                </c:pt>
                <c:pt idx="435">
                  <c:v>-565</c:v>
                </c:pt>
                <c:pt idx="436">
                  <c:v>-564</c:v>
                </c:pt>
                <c:pt idx="437">
                  <c:v>-563</c:v>
                </c:pt>
                <c:pt idx="438">
                  <c:v>-562</c:v>
                </c:pt>
                <c:pt idx="439">
                  <c:v>-561</c:v>
                </c:pt>
                <c:pt idx="440">
                  <c:v>-560</c:v>
                </c:pt>
                <c:pt idx="441">
                  <c:v>-559</c:v>
                </c:pt>
                <c:pt idx="442">
                  <c:v>-558</c:v>
                </c:pt>
                <c:pt idx="443">
                  <c:v>-557</c:v>
                </c:pt>
                <c:pt idx="444">
                  <c:v>-556</c:v>
                </c:pt>
                <c:pt idx="445">
                  <c:v>-555</c:v>
                </c:pt>
                <c:pt idx="446">
                  <c:v>-554</c:v>
                </c:pt>
                <c:pt idx="447">
                  <c:v>-553</c:v>
                </c:pt>
                <c:pt idx="448">
                  <c:v>-552</c:v>
                </c:pt>
                <c:pt idx="449">
                  <c:v>-551</c:v>
                </c:pt>
                <c:pt idx="450">
                  <c:v>-550</c:v>
                </c:pt>
                <c:pt idx="451">
                  <c:v>-549</c:v>
                </c:pt>
                <c:pt idx="452">
                  <c:v>-548</c:v>
                </c:pt>
                <c:pt idx="453">
                  <c:v>-547</c:v>
                </c:pt>
                <c:pt idx="454">
                  <c:v>-546</c:v>
                </c:pt>
                <c:pt idx="455">
                  <c:v>-545</c:v>
                </c:pt>
                <c:pt idx="456">
                  <c:v>-544</c:v>
                </c:pt>
                <c:pt idx="457">
                  <c:v>-543</c:v>
                </c:pt>
                <c:pt idx="458">
                  <c:v>-542</c:v>
                </c:pt>
                <c:pt idx="459">
                  <c:v>-541</c:v>
                </c:pt>
                <c:pt idx="460">
                  <c:v>-540</c:v>
                </c:pt>
                <c:pt idx="461">
                  <c:v>-539</c:v>
                </c:pt>
                <c:pt idx="462">
                  <c:v>-538</c:v>
                </c:pt>
                <c:pt idx="463">
                  <c:v>-537</c:v>
                </c:pt>
                <c:pt idx="464">
                  <c:v>-536</c:v>
                </c:pt>
                <c:pt idx="465">
                  <c:v>-535</c:v>
                </c:pt>
                <c:pt idx="466">
                  <c:v>-534</c:v>
                </c:pt>
                <c:pt idx="467">
                  <c:v>-533</c:v>
                </c:pt>
                <c:pt idx="468">
                  <c:v>-532</c:v>
                </c:pt>
                <c:pt idx="469">
                  <c:v>-531</c:v>
                </c:pt>
                <c:pt idx="470">
                  <c:v>-530</c:v>
                </c:pt>
                <c:pt idx="471">
                  <c:v>-529</c:v>
                </c:pt>
                <c:pt idx="472">
                  <c:v>-528</c:v>
                </c:pt>
                <c:pt idx="473">
                  <c:v>-527</c:v>
                </c:pt>
                <c:pt idx="474">
                  <c:v>-526</c:v>
                </c:pt>
                <c:pt idx="475">
                  <c:v>-525</c:v>
                </c:pt>
                <c:pt idx="476">
                  <c:v>-524</c:v>
                </c:pt>
                <c:pt idx="477">
                  <c:v>-523</c:v>
                </c:pt>
                <c:pt idx="478">
                  <c:v>-522</c:v>
                </c:pt>
                <c:pt idx="479">
                  <c:v>-521</c:v>
                </c:pt>
                <c:pt idx="480">
                  <c:v>-520</c:v>
                </c:pt>
                <c:pt idx="481">
                  <c:v>-519</c:v>
                </c:pt>
                <c:pt idx="482">
                  <c:v>-518</c:v>
                </c:pt>
                <c:pt idx="483">
                  <c:v>-517</c:v>
                </c:pt>
                <c:pt idx="484">
                  <c:v>-516</c:v>
                </c:pt>
                <c:pt idx="485">
                  <c:v>-515</c:v>
                </c:pt>
                <c:pt idx="486">
                  <c:v>-514</c:v>
                </c:pt>
                <c:pt idx="487">
                  <c:v>-513</c:v>
                </c:pt>
                <c:pt idx="488">
                  <c:v>-512</c:v>
                </c:pt>
                <c:pt idx="489">
                  <c:v>-511</c:v>
                </c:pt>
                <c:pt idx="490">
                  <c:v>-510</c:v>
                </c:pt>
                <c:pt idx="491">
                  <c:v>-509</c:v>
                </c:pt>
                <c:pt idx="492">
                  <c:v>-508</c:v>
                </c:pt>
                <c:pt idx="493">
                  <c:v>-507</c:v>
                </c:pt>
                <c:pt idx="494">
                  <c:v>-506</c:v>
                </c:pt>
                <c:pt idx="495">
                  <c:v>-505</c:v>
                </c:pt>
                <c:pt idx="496">
                  <c:v>-504</c:v>
                </c:pt>
                <c:pt idx="497">
                  <c:v>-503</c:v>
                </c:pt>
                <c:pt idx="498">
                  <c:v>-502</c:v>
                </c:pt>
                <c:pt idx="499">
                  <c:v>-501</c:v>
                </c:pt>
                <c:pt idx="500">
                  <c:v>-500</c:v>
                </c:pt>
                <c:pt idx="501">
                  <c:v>-499</c:v>
                </c:pt>
                <c:pt idx="502">
                  <c:v>-498</c:v>
                </c:pt>
                <c:pt idx="503">
                  <c:v>-497</c:v>
                </c:pt>
                <c:pt idx="504">
                  <c:v>-496</c:v>
                </c:pt>
                <c:pt idx="505">
                  <c:v>-495</c:v>
                </c:pt>
                <c:pt idx="506">
                  <c:v>-494</c:v>
                </c:pt>
                <c:pt idx="507">
                  <c:v>-493</c:v>
                </c:pt>
                <c:pt idx="508">
                  <c:v>-492</c:v>
                </c:pt>
                <c:pt idx="509">
                  <c:v>-491</c:v>
                </c:pt>
                <c:pt idx="510">
                  <c:v>-490</c:v>
                </c:pt>
                <c:pt idx="511">
                  <c:v>-489</c:v>
                </c:pt>
                <c:pt idx="512">
                  <c:v>-488</c:v>
                </c:pt>
                <c:pt idx="513">
                  <c:v>-487</c:v>
                </c:pt>
                <c:pt idx="514">
                  <c:v>-486</c:v>
                </c:pt>
                <c:pt idx="515">
                  <c:v>-485</c:v>
                </c:pt>
                <c:pt idx="516">
                  <c:v>-484</c:v>
                </c:pt>
                <c:pt idx="517">
                  <c:v>-483</c:v>
                </c:pt>
                <c:pt idx="518">
                  <c:v>-482</c:v>
                </c:pt>
                <c:pt idx="519">
                  <c:v>-481</c:v>
                </c:pt>
                <c:pt idx="520">
                  <c:v>-480</c:v>
                </c:pt>
                <c:pt idx="521">
                  <c:v>-479</c:v>
                </c:pt>
                <c:pt idx="522">
                  <c:v>-478</c:v>
                </c:pt>
                <c:pt idx="523">
                  <c:v>-477</c:v>
                </c:pt>
                <c:pt idx="524">
                  <c:v>-476</c:v>
                </c:pt>
                <c:pt idx="525">
                  <c:v>-475</c:v>
                </c:pt>
                <c:pt idx="526">
                  <c:v>-474</c:v>
                </c:pt>
                <c:pt idx="527">
                  <c:v>-473</c:v>
                </c:pt>
                <c:pt idx="528">
                  <c:v>-472</c:v>
                </c:pt>
                <c:pt idx="529">
                  <c:v>-471</c:v>
                </c:pt>
                <c:pt idx="530">
                  <c:v>-470</c:v>
                </c:pt>
                <c:pt idx="531">
                  <c:v>-469</c:v>
                </c:pt>
                <c:pt idx="532">
                  <c:v>-468</c:v>
                </c:pt>
                <c:pt idx="533">
                  <c:v>-467</c:v>
                </c:pt>
                <c:pt idx="534">
                  <c:v>-466</c:v>
                </c:pt>
                <c:pt idx="535">
                  <c:v>-465</c:v>
                </c:pt>
                <c:pt idx="536">
                  <c:v>-464</c:v>
                </c:pt>
                <c:pt idx="537">
                  <c:v>-463</c:v>
                </c:pt>
                <c:pt idx="538">
                  <c:v>-462</c:v>
                </c:pt>
                <c:pt idx="539">
                  <c:v>-461</c:v>
                </c:pt>
                <c:pt idx="540">
                  <c:v>-460</c:v>
                </c:pt>
                <c:pt idx="541">
                  <c:v>-459</c:v>
                </c:pt>
                <c:pt idx="542">
                  <c:v>-458</c:v>
                </c:pt>
                <c:pt idx="543">
                  <c:v>-457</c:v>
                </c:pt>
                <c:pt idx="544">
                  <c:v>-456</c:v>
                </c:pt>
                <c:pt idx="545">
                  <c:v>-455</c:v>
                </c:pt>
                <c:pt idx="546">
                  <c:v>-454</c:v>
                </c:pt>
                <c:pt idx="547">
                  <c:v>-453</c:v>
                </c:pt>
                <c:pt idx="548">
                  <c:v>-452</c:v>
                </c:pt>
                <c:pt idx="549">
                  <c:v>-451</c:v>
                </c:pt>
                <c:pt idx="550">
                  <c:v>-450</c:v>
                </c:pt>
                <c:pt idx="551">
                  <c:v>-449</c:v>
                </c:pt>
                <c:pt idx="552">
                  <c:v>-448</c:v>
                </c:pt>
                <c:pt idx="553">
                  <c:v>-447</c:v>
                </c:pt>
                <c:pt idx="554">
                  <c:v>-446</c:v>
                </c:pt>
                <c:pt idx="555">
                  <c:v>-445</c:v>
                </c:pt>
                <c:pt idx="556">
                  <c:v>-444</c:v>
                </c:pt>
                <c:pt idx="557">
                  <c:v>-443</c:v>
                </c:pt>
                <c:pt idx="558">
                  <c:v>-442</c:v>
                </c:pt>
                <c:pt idx="559">
                  <c:v>-441</c:v>
                </c:pt>
                <c:pt idx="560">
                  <c:v>-440</c:v>
                </c:pt>
                <c:pt idx="561">
                  <c:v>-439</c:v>
                </c:pt>
                <c:pt idx="562">
                  <c:v>-438</c:v>
                </c:pt>
                <c:pt idx="563">
                  <c:v>-437</c:v>
                </c:pt>
                <c:pt idx="564">
                  <c:v>-436</c:v>
                </c:pt>
                <c:pt idx="565">
                  <c:v>-435</c:v>
                </c:pt>
                <c:pt idx="566">
                  <c:v>-434</c:v>
                </c:pt>
                <c:pt idx="567">
                  <c:v>-433</c:v>
                </c:pt>
                <c:pt idx="568">
                  <c:v>-432</c:v>
                </c:pt>
                <c:pt idx="569">
                  <c:v>-431</c:v>
                </c:pt>
                <c:pt idx="570">
                  <c:v>-430</c:v>
                </c:pt>
                <c:pt idx="571">
                  <c:v>-429</c:v>
                </c:pt>
                <c:pt idx="572">
                  <c:v>-428</c:v>
                </c:pt>
                <c:pt idx="573">
                  <c:v>-427</c:v>
                </c:pt>
                <c:pt idx="574">
                  <c:v>-426</c:v>
                </c:pt>
                <c:pt idx="575">
                  <c:v>-425</c:v>
                </c:pt>
                <c:pt idx="576">
                  <c:v>-424</c:v>
                </c:pt>
                <c:pt idx="577">
                  <c:v>-423</c:v>
                </c:pt>
                <c:pt idx="578">
                  <c:v>-422</c:v>
                </c:pt>
                <c:pt idx="579">
                  <c:v>-421</c:v>
                </c:pt>
                <c:pt idx="580">
                  <c:v>-420</c:v>
                </c:pt>
                <c:pt idx="581">
                  <c:v>-419</c:v>
                </c:pt>
                <c:pt idx="582">
                  <c:v>-418</c:v>
                </c:pt>
                <c:pt idx="583">
                  <c:v>-417</c:v>
                </c:pt>
                <c:pt idx="584">
                  <c:v>-416</c:v>
                </c:pt>
                <c:pt idx="585">
                  <c:v>-415</c:v>
                </c:pt>
                <c:pt idx="586">
                  <c:v>-414</c:v>
                </c:pt>
                <c:pt idx="587">
                  <c:v>-413</c:v>
                </c:pt>
                <c:pt idx="588">
                  <c:v>-412</c:v>
                </c:pt>
                <c:pt idx="589">
                  <c:v>-411</c:v>
                </c:pt>
                <c:pt idx="590">
                  <c:v>-410</c:v>
                </c:pt>
                <c:pt idx="591">
                  <c:v>-409</c:v>
                </c:pt>
                <c:pt idx="592">
                  <c:v>-408</c:v>
                </c:pt>
                <c:pt idx="593">
                  <c:v>-407</c:v>
                </c:pt>
                <c:pt idx="594">
                  <c:v>-406</c:v>
                </c:pt>
                <c:pt idx="595">
                  <c:v>-405</c:v>
                </c:pt>
                <c:pt idx="596">
                  <c:v>-404</c:v>
                </c:pt>
                <c:pt idx="597">
                  <c:v>-403</c:v>
                </c:pt>
                <c:pt idx="598">
                  <c:v>-402</c:v>
                </c:pt>
                <c:pt idx="599">
                  <c:v>-401</c:v>
                </c:pt>
                <c:pt idx="600">
                  <c:v>-400</c:v>
                </c:pt>
                <c:pt idx="601">
                  <c:v>-399</c:v>
                </c:pt>
                <c:pt idx="602">
                  <c:v>-398</c:v>
                </c:pt>
                <c:pt idx="603">
                  <c:v>-397</c:v>
                </c:pt>
                <c:pt idx="604">
                  <c:v>-396</c:v>
                </c:pt>
                <c:pt idx="605">
                  <c:v>-395</c:v>
                </c:pt>
                <c:pt idx="606">
                  <c:v>-394</c:v>
                </c:pt>
                <c:pt idx="607">
                  <c:v>-393</c:v>
                </c:pt>
                <c:pt idx="608">
                  <c:v>-392</c:v>
                </c:pt>
                <c:pt idx="609">
                  <c:v>-391</c:v>
                </c:pt>
                <c:pt idx="610">
                  <c:v>-390</c:v>
                </c:pt>
                <c:pt idx="611">
                  <c:v>-389</c:v>
                </c:pt>
                <c:pt idx="612">
                  <c:v>-388</c:v>
                </c:pt>
                <c:pt idx="613">
                  <c:v>-387</c:v>
                </c:pt>
                <c:pt idx="614">
                  <c:v>-386</c:v>
                </c:pt>
                <c:pt idx="615">
                  <c:v>-385</c:v>
                </c:pt>
                <c:pt idx="616">
                  <c:v>-384</c:v>
                </c:pt>
                <c:pt idx="617">
                  <c:v>-383</c:v>
                </c:pt>
                <c:pt idx="618">
                  <c:v>-382</c:v>
                </c:pt>
                <c:pt idx="619">
                  <c:v>-381</c:v>
                </c:pt>
                <c:pt idx="620">
                  <c:v>-380</c:v>
                </c:pt>
                <c:pt idx="621">
                  <c:v>-379</c:v>
                </c:pt>
                <c:pt idx="622">
                  <c:v>-378</c:v>
                </c:pt>
                <c:pt idx="623">
                  <c:v>-377</c:v>
                </c:pt>
                <c:pt idx="624">
                  <c:v>-376</c:v>
                </c:pt>
                <c:pt idx="625">
                  <c:v>-375</c:v>
                </c:pt>
                <c:pt idx="626">
                  <c:v>-374</c:v>
                </c:pt>
                <c:pt idx="627">
                  <c:v>-373</c:v>
                </c:pt>
                <c:pt idx="628">
                  <c:v>-372</c:v>
                </c:pt>
                <c:pt idx="629">
                  <c:v>-371</c:v>
                </c:pt>
                <c:pt idx="630">
                  <c:v>-370</c:v>
                </c:pt>
                <c:pt idx="631">
                  <c:v>-369</c:v>
                </c:pt>
                <c:pt idx="632">
                  <c:v>-368</c:v>
                </c:pt>
                <c:pt idx="633">
                  <c:v>-367</c:v>
                </c:pt>
                <c:pt idx="634">
                  <c:v>-366</c:v>
                </c:pt>
                <c:pt idx="635">
                  <c:v>-365</c:v>
                </c:pt>
                <c:pt idx="636">
                  <c:v>-364</c:v>
                </c:pt>
                <c:pt idx="637">
                  <c:v>-363</c:v>
                </c:pt>
                <c:pt idx="638">
                  <c:v>-362</c:v>
                </c:pt>
                <c:pt idx="639">
                  <c:v>-361</c:v>
                </c:pt>
                <c:pt idx="640">
                  <c:v>-360</c:v>
                </c:pt>
                <c:pt idx="641">
                  <c:v>-359</c:v>
                </c:pt>
                <c:pt idx="642">
                  <c:v>-358</c:v>
                </c:pt>
                <c:pt idx="643">
                  <c:v>-357</c:v>
                </c:pt>
                <c:pt idx="644">
                  <c:v>-356</c:v>
                </c:pt>
                <c:pt idx="645">
                  <c:v>-355</c:v>
                </c:pt>
                <c:pt idx="646">
                  <c:v>-354</c:v>
                </c:pt>
                <c:pt idx="647">
                  <c:v>-353</c:v>
                </c:pt>
                <c:pt idx="648">
                  <c:v>-352</c:v>
                </c:pt>
                <c:pt idx="649">
                  <c:v>-351</c:v>
                </c:pt>
                <c:pt idx="650">
                  <c:v>-350</c:v>
                </c:pt>
                <c:pt idx="651">
                  <c:v>-349</c:v>
                </c:pt>
                <c:pt idx="652">
                  <c:v>-348</c:v>
                </c:pt>
                <c:pt idx="653">
                  <c:v>-347</c:v>
                </c:pt>
                <c:pt idx="654">
                  <c:v>-346</c:v>
                </c:pt>
                <c:pt idx="655">
                  <c:v>-345</c:v>
                </c:pt>
                <c:pt idx="656">
                  <c:v>-344</c:v>
                </c:pt>
                <c:pt idx="657">
                  <c:v>-343</c:v>
                </c:pt>
                <c:pt idx="658">
                  <c:v>-342</c:v>
                </c:pt>
                <c:pt idx="659">
                  <c:v>-341</c:v>
                </c:pt>
                <c:pt idx="660">
                  <c:v>-340</c:v>
                </c:pt>
                <c:pt idx="661">
                  <c:v>-339</c:v>
                </c:pt>
                <c:pt idx="662">
                  <c:v>-338</c:v>
                </c:pt>
                <c:pt idx="663">
                  <c:v>-337</c:v>
                </c:pt>
                <c:pt idx="664">
                  <c:v>-336</c:v>
                </c:pt>
                <c:pt idx="665">
                  <c:v>-335</c:v>
                </c:pt>
                <c:pt idx="666">
                  <c:v>-334</c:v>
                </c:pt>
                <c:pt idx="667">
                  <c:v>-333</c:v>
                </c:pt>
                <c:pt idx="668">
                  <c:v>-332</c:v>
                </c:pt>
                <c:pt idx="669">
                  <c:v>-331</c:v>
                </c:pt>
                <c:pt idx="670">
                  <c:v>-330</c:v>
                </c:pt>
                <c:pt idx="671">
                  <c:v>-329</c:v>
                </c:pt>
                <c:pt idx="672">
                  <c:v>-328</c:v>
                </c:pt>
                <c:pt idx="673">
                  <c:v>-327</c:v>
                </c:pt>
                <c:pt idx="674">
                  <c:v>-326</c:v>
                </c:pt>
                <c:pt idx="675">
                  <c:v>-325</c:v>
                </c:pt>
                <c:pt idx="676">
                  <c:v>-324</c:v>
                </c:pt>
                <c:pt idx="677">
                  <c:v>-323</c:v>
                </c:pt>
                <c:pt idx="678">
                  <c:v>-322</c:v>
                </c:pt>
                <c:pt idx="679">
                  <c:v>-321</c:v>
                </c:pt>
                <c:pt idx="680">
                  <c:v>-320</c:v>
                </c:pt>
                <c:pt idx="681">
                  <c:v>-319</c:v>
                </c:pt>
                <c:pt idx="682">
                  <c:v>-318</c:v>
                </c:pt>
                <c:pt idx="683">
                  <c:v>-317</c:v>
                </c:pt>
                <c:pt idx="684">
                  <c:v>-316</c:v>
                </c:pt>
                <c:pt idx="685">
                  <c:v>-315</c:v>
                </c:pt>
                <c:pt idx="686">
                  <c:v>-314</c:v>
                </c:pt>
                <c:pt idx="687">
                  <c:v>-313</c:v>
                </c:pt>
                <c:pt idx="688">
                  <c:v>-312</c:v>
                </c:pt>
                <c:pt idx="689">
                  <c:v>-311</c:v>
                </c:pt>
                <c:pt idx="690">
                  <c:v>-310</c:v>
                </c:pt>
                <c:pt idx="691">
                  <c:v>-309</c:v>
                </c:pt>
                <c:pt idx="692">
                  <c:v>-308</c:v>
                </c:pt>
                <c:pt idx="693">
                  <c:v>-307</c:v>
                </c:pt>
                <c:pt idx="694">
                  <c:v>-306</c:v>
                </c:pt>
                <c:pt idx="695">
                  <c:v>-305</c:v>
                </c:pt>
                <c:pt idx="696">
                  <c:v>-304</c:v>
                </c:pt>
                <c:pt idx="697">
                  <c:v>-303</c:v>
                </c:pt>
                <c:pt idx="698">
                  <c:v>-302</c:v>
                </c:pt>
                <c:pt idx="699">
                  <c:v>-301</c:v>
                </c:pt>
                <c:pt idx="700">
                  <c:v>-300</c:v>
                </c:pt>
                <c:pt idx="701">
                  <c:v>-299</c:v>
                </c:pt>
                <c:pt idx="702">
                  <c:v>-298</c:v>
                </c:pt>
                <c:pt idx="703">
                  <c:v>-297</c:v>
                </c:pt>
                <c:pt idx="704">
                  <c:v>-296</c:v>
                </c:pt>
                <c:pt idx="705">
                  <c:v>-295</c:v>
                </c:pt>
                <c:pt idx="706">
                  <c:v>-294</c:v>
                </c:pt>
                <c:pt idx="707">
                  <c:v>-293</c:v>
                </c:pt>
                <c:pt idx="708">
                  <c:v>-292</c:v>
                </c:pt>
                <c:pt idx="709">
                  <c:v>-291</c:v>
                </c:pt>
                <c:pt idx="710">
                  <c:v>-290</c:v>
                </c:pt>
                <c:pt idx="711">
                  <c:v>-289</c:v>
                </c:pt>
                <c:pt idx="712">
                  <c:v>-288</c:v>
                </c:pt>
                <c:pt idx="713">
                  <c:v>-287</c:v>
                </c:pt>
                <c:pt idx="714">
                  <c:v>-286</c:v>
                </c:pt>
                <c:pt idx="715">
                  <c:v>-285</c:v>
                </c:pt>
                <c:pt idx="716">
                  <c:v>-284</c:v>
                </c:pt>
                <c:pt idx="717">
                  <c:v>-283</c:v>
                </c:pt>
                <c:pt idx="718">
                  <c:v>-282</c:v>
                </c:pt>
                <c:pt idx="719">
                  <c:v>-281</c:v>
                </c:pt>
                <c:pt idx="720">
                  <c:v>-280</c:v>
                </c:pt>
                <c:pt idx="721">
                  <c:v>-279</c:v>
                </c:pt>
                <c:pt idx="722">
                  <c:v>-278</c:v>
                </c:pt>
                <c:pt idx="723">
                  <c:v>-277</c:v>
                </c:pt>
                <c:pt idx="724">
                  <c:v>-276</c:v>
                </c:pt>
                <c:pt idx="725">
                  <c:v>-275</c:v>
                </c:pt>
                <c:pt idx="726">
                  <c:v>-274</c:v>
                </c:pt>
                <c:pt idx="727">
                  <c:v>-273</c:v>
                </c:pt>
                <c:pt idx="728">
                  <c:v>-272</c:v>
                </c:pt>
                <c:pt idx="729">
                  <c:v>-271</c:v>
                </c:pt>
                <c:pt idx="730">
                  <c:v>-270</c:v>
                </c:pt>
                <c:pt idx="731">
                  <c:v>-269</c:v>
                </c:pt>
                <c:pt idx="732">
                  <c:v>-268</c:v>
                </c:pt>
                <c:pt idx="733">
                  <c:v>-267</c:v>
                </c:pt>
                <c:pt idx="734">
                  <c:v>-266</c:v>
                </c:pt>
                <c:pt idx="735">
                  <c:v>-265</c:v>
                </c:pt>
                <c:pt idx="736">
                  <c:v>-264</c:v>
                </c:pt>
                <c:pt idx="737">
                  <c:v>-263</c:v>
                </c:pt>
                <c:pt idx="738">
                  <c:v>-262</c:v>
                </c:pt>
                <c:pt idx="739">
                  <c:v>-261</c:v>
                </c:pt>
                <c:pt idx="740">
                  <c:v>-260</c:v>
                </c:pt>
                <c:pt idx="741">
                  <c:v>-259</c:v>
                </c:pt>
                <c:pt idx="742">
                  <c:v>-258</c:v>
                </c:pt>
                <c:pt idx="743">
                  <c:v>-257</c:v>
                </c:pt>
                <c:pt idx="744">
                  <c:v>-256</c:v>
                </c:pt>
                <c:pt idx="745">
                  <c:v>-255</c:v>
                </c:pt>
                <c:pt idx="746">
                  <c:v>-254</c:v>
                </c:pt>
                <c:pt idx="747">
                  <c:v>-253</c:v>
                </c:pt>
                <c:pt idx="748">
                  <c:v>-252</c:v>
                </c:pt>
                <c:pt idx="749">
                  <c:v>-251</c:v>
                </c:pt>
                <c:pt idx="750">
                  <c:v>-250</c:v>
                </c:pt>
                <c:pt idx="751">
                  <c:v>-249</c:v>
                </c:pt>
                <c:pt idx="752">
                  <c:v>-248</c:v>
                </c:pt>
                <c:pt idx="753">
                  <c:v>-247</c:v>
                </c:pt>
                <c:pt idx="754">
                  <c:v>-246</c:v>
                </c:pt>
                <c:pt idx="755">
                  <c:v>-245</c:v>
                </c:pt>
                <c:pt idx="756">
                  <c:v>-244</c:v>
                </c:pt>
                <c:pt idx="757">
                  <c:v>-243</c:v>
                </c:pt>
                <c:pt idx="758">
                  <c:v>-242</c:v>
                </c:pt>
                <c:pt idx="759">
                  <c:v>-241</c:v>
                </c:pt>
                <c:pt idx="760">
                  <c:v>-240</c:v>
                </c:pt>
                <c:pt idx="761">
                  <c:v>-239</c:v>
                </c:pt>
                <c:pt idx="762">
                  <c:v>-238</c:v>
                </c:pt>
                <c:pt idx="763">
                  <c:v>-237</c:v>
                </c:pt>
                <c:pt idx="764">
                  <c:v>-236</c:v>
                </c:pt>
                <c:pt idx="765">
                  <c:v>-235</c:v>
                </c:pt>
                <c:pt idx="766">
                  <c:v>-234</c:v>
                </c:pt>
                <c:pt idx="767">
                  <c:v>-233</c:v>
                </c:pt>
                <c:pt idx="768">
                  <c:v>-232</c:v>
                </c:pt>
                <c:pt idx="769">
                  <c:v>-231</c:v>
                </c:pt>
                <c:pt idx="770">
                  <c:v>-230</c:v>
                </c:pt>
                <c:pt idx="771">
                  <c:v>-229</c:v>
                </c:pt>
                <c:pt idx="772">
                  <c:v>-228</c:v>
                </c:pt>
                <c:pt idx="773">
                  <c:v>-227</c:v>
                </c:pt>
                <c:pt idx="774">
                  <c:v>-226</c:v>
                </c:pt>
                <c:pt idx="775">
                  <c:v>-225</c:v>
                </c:pt>
                <c:pt idx="776">
                  <c:v>-224</c:v>
                </c:pt>
                <c:pt idx="777">
                  <c:v>-223</c:v>
                </c:pt>
                <c:pt idx="778">
                  <c:v>-222</c:v>
                </c:pt>
                <c:pt idx="779">
                  <c:v>-221</c:v>
                </c:pt>
                <c:pt idx="780">
                  <c:v>-220</c:v>
                </c:pt>
                <c:pt idx="781">
                  <c:v>-219</c:v>
                </c:pt>
                <c:pt idx="782">
                  <c:v>-218</c:v>
                </c:pt>
                <c:pt idx="783">
                  <c:v>-217</c:v>
                </c:pt>
                <c:pt idx="784">
                  <c:v>-216</c:v>
                </c:pt>
                <c:pt idx="785">
                  <c:v>-215</c:v>
                </c:pt>
                <c:pt idx="786">
                  <c:v>-214</c:v>
                </c:pt>
                <c:pt idx="787">
                  <c:v>-213</c:v>
                </c:pt>
                <c:pt idx="788">
                  <c:v>-212</c:v>
                </c:pt>
                <c:pt idx="789">
                  <c:v>-211</c:v>
                </c:pt>
                <c:pt idx="790">
                  <c:v>-210</c:v>
                </c:pt>
                <c:pt idx="791">
                  <c:v>-209</c:v>
                </c:pt>
                <c:pt idx="792">
                  <c:v>-208</c:v>
                </c:pt>
                <c:pt idx="793">
                  <c:v>-207</c:v>
                </c:pt>
                <c:pt idx="794">
                  <c:v>-206</c:v>
                </c:pt>
                <c:pt idx="795">
                  <c:v>-205</c:v>
                </c:pt>
                <c:pt idx="796">
                  <c:v>-204</c:v>
                </c:pt>
                <c:pt idx="797">
                  <c:v>-203</c:v>
                </c:pt>
                <c:pt idx="798">
                  <c:v>-202</c:v>
                </c:pt>
                <c:pt idx="799">
                  <c:v>-201</c:v>
                </c:pt>
                <c:pt idx="800">
                  <c:v>-200</c:v>
                </c:pt>
                <c:pt idx="801">
                  <c:v>-199</c:v>
                </c:pt>
                <c:pt idx="802">
                  <c:v>-198</c:v>
                </c:pt>
                <c:pt idx="803">
                  <c:v>-197</c:v>
                </c:pt>
                <c:pt idx="804">
                  <c:v>-196</c:v>
                </c:pt>
                <c:pt idx="805">
                  <c:v>-195</c:v>
                </c:pt>
                <c:pt idx="806">
                  <c:v>-194</c:v>
                </c:pt>
                <c:pt idx="807">
                  <c:v>-193</c:v>
                </c:pt>
                <c:pt idx="808">
                  <c:v>-192</c:v>
                </c:pt>
                <c:pt idx="809">
                  <c:v>-191</c:v>
                </c:pt>
                <c:pt idx="810">
                  <c:v>-190</c:v>
                </c:pt>
                <c:pt idx="811">
                  <c:v>-189</c:v>
                </c:pt>
                <c:pt idx="812">
                  <c:v>-188</c:v>
                </c:pt>
                <c:pt idx="813">
                  <c:v>-187</c:v>
                </c:pt>
                <c:pt idx="814">
                  <c:v>-186</c:v>
                </c:pt>
                <c:pt idx="815">
                  <c:v>-185</c:v>
                </c:pt>
                <c:pt idx="816">
                  <c:v>-184</c:v>
                </c:pt>
                <c:pt idx="817">
                  <c:v>-183</c:v>
                </c:pt>
                <c:pt idx="818">
                  <c:v>-182</c:v>
                </c:pt>
                <c:pt idx="819">
                  <c:v>-181</c:v>
                </c:pt>
                <c:pt idx="820">
                  <c:v>-180</c:v>
                </c:pt>
                <c:pt idx="821">
                  <c:v>-179</c:v>
                </c:pt>
                <c:pt idx="822">
                  <c:v>-178</c:v>
                </c:pt>
                <c:pt idx="823">
                  <c:v>-177</c:v>
                </c:pt>
                <c:pt idx="824">
                  <c:v>-176</c:v>
                </c:pt>
                <c:pt idx="825">
                  <c:v>-175</c:v>
                </c:pt>
                <c:pt idx="826">
                  <c:v>-174</c:v>
                </c:pt>
                <c:pt idx="827">
                  <c:v>-173</c:v>
                </c:pt>
                <c:pt idx="828">
                  <c:v>-172</c:v>
                </c:pt>
                <c:pt idx="829">
                  <c:v>-171</c:v>
                </c:pt>
                <c:pt idx="830">
                  <c:v>-170</c:v>
                </c:pt>
                <c:pt idx="831">
                  <c:v>-169</c:v>
                </c:pt>
                <c:pt idx="832">
                  <c:v>-168</c:v>
                </c:pt>
                <c:pt idx="833">
                  <c:v>-167</c:v>
                </c:pt>
                <c:pt idx="834">
                  <c:v>-166</c:v>
                </c:pt>
                <c:pt idx="835">
                  <c:v>-165</c:v>
                </c:pt>
                <c:pt idx="836">
                  <c:v>-164</c:v>
                </c:pt>
                <c:pt idx="837">
                  <c:v>-163</c:v>
                </c:pt>
                <c:pt idx="838">
                  <c:v>-162</c:v>
                </c:pt>
                <c:pt idx="839">
                  <c:v>-161</c:v>
                </c:pt>
                <c:pt idx="840">
                  <c:v>-160</c:v>
                </c:pt>
                <c:pt idx="841">
                  <c:v>-159</c:v>
                </c:pt>
                <c:pt idx="842">
                  <c:v>-158</c:v>
                </c:pt>
                <c:pt idx="843">
                  <c:v>-157</c:v>
                </c:pt>
                <c:pt idx="844">
                  <c:v>-156</c:v>
                </c:pt>
                <c:pt idx="845">
                  <c:v>-155</c:v>
                </c:pt>
                <c:pt idx="846">
                  <c:v>-154</c:v>
                </c:pt>
                <c:pt idx="847">
                  <c:v>-153</c:v>
                </c:pt>
                <c:pt idx="848">
                  <c:v>-152</c:v>
                </c:pt>
                <c:pt idx="849">
                  <c:v>-151</c:v>
                </c:pt>
                <c:pt idx="850">
                  <c:v>-150</c:v>
                </c:pt>
                <c:pt idx="851">
                  <c:v>-149</c:v>
                </c:pt>
                <c:pt idx="852">
                  <c:v>-148</c:v>
                </c:pt>
                <c:pt idx="853">
                  <c:v>-147</c:v>
                </c:pt>
                <c:pt idx="854">
                  <c:v>-146</c:v>
                </c:pt>
                <c:pt idx="855">
                  <c:v>-145</c:v>
                </c:pt>
                <c:pt idx="856">
                  <c:v>-144</c:v>
                </c:pt>
                <c:pt idx="857">
                  <c:v>-143</c:v>
                </c:pt>
                <c:pt idx="858">
                  <c:v>-142</c:v>
                </c:pt>
                <c:pt idx="859">
                  <c:v>-141</c:v>
                </c:pt>
                <c:pt idx="860">
                  <c:v>-140</c:v>
                </c:pt>
                <c:pt idx="861">
                  <c:v>-139</c:v>
                </c:pt>
                <c:pt idx="862">
                  <c:v>-138</c:v>
                </c:pt>
                <c:pt idx="863">
                  <c:v>-137</c:v>
                </c:pt>
                <c:pt idx="864">
                  <c:v>-136</c:v>
                </c:pt>
                <c:pt idx="865">
                  <c:v>-135</c:v>
                </c:pt>
                <c:pt idx="866">
                  <c:v>-134</c:v>
                </c:pt>
                <c:pt idx="867">
                  <c:v>-133</c:v>
                </c:pt>
                <c:pt idx="868">
                  <c:v>-132</c:v>
                </c:pt>
                <c:pt idx="869">
                  <c:v>-131</c:v>
                </c:pt>
                <c:pt idx="870">
                  <c:v>-130</c:v>
                </c:pt>
                <c:pt idx="871">
                  <c:v>-129</c:v>
                </c:pt>
                <c:pt idx="872">
                  <c:v>-128</c:v>
                </c:pt>
                <c:pt idx="873">
                  <c:v>-127</c:v>
                </c:pt>
                <c:pt idx="874">
                  <c:v>-126</c:v>
                </c:pt>
                <c:pt idx="875">
                  <c:v>-125</c:v>
                </c:pt>
                <c:pt idx="876">
                  <c:v>-124</c:v>
                </c:pt>
                <c:pt idx="877">
                  <c:v>-123</c:v>
                </c:pt>
                <c:pt idx="878">
                  <c:v>-122</c:v>
                </c:pt>
                <c:pt idx="879">
                  <c:v>-121</c:v>
                </c:pt>
                <c:pt idx="880">
                  <c:v>-120</c:v>
                </c:pt>
                <c:pt idx="881">
                  <c:v>-119</c:v>
                </c:pt>
                <c:pt idx="882">
                  <c:v>-118</c:v>
                </c:pt>
                <c:pt idx="883">
                  <c:v>-117</c:v>
                </c:pt>
                <c:pt idx="884">
                  <c:v>-116</c:v>
                </c:pt>
                <c:pt idx="885">
                  <c:v>-115</c:v>
                </c:pt>
                <c:pt idx="886">
                  <c:v>-114</c:v>
                </c:pt>
                <c:pt idx="887">
                  <c:v>-113</c:v>
                </c:pt>
                <c:pt idx="888">
                  <c:v>-112</c:v>
                </c:pt>
                <c:pt idx="889">
                  <c:v>-111</c:v>
                </c:pt>
                <c:pt idx="890">
                  <c:v>-110</c:v>
                </c:pt>
                <c:pt idx="891">
                  <c:v>-109</c:v>
                </c:pt>
                <c:pt idx="892">
                  <c:v>-108</c:v>
                </c:pt>
                <c:pt idx="893">
                  <c:v>-107</c:v>
                </c:pt>
                <c:pt idx="894">
                  <c:v>-106</c:v>
                </c:pt>
                <c:pt idx="895">
                  <c:v>-105</c:v>
                </c:pt>
                <c:pt idx="896">
                  <c:v>-104</c:v>
                </c:pt>
                <c:pt idx="897">
                  <c:v>-103</c:v>
                </c:pt>
                <c:pt idx="898">
                  <c:v>-102</c:v>
                </c:pt>
                <c:pt idx="899">
                  <c:v>-101</c:v>
                </c:pt>
                <c:pt idx="900">
                  <c:v>-100</c:v>
                </c:pt>
                <c:pt idx="901">
                  <c:v>-99</c:v>
                </c:pt>
                <c:pt idx="902">
                  <c:v>-98</c:v>
                </c:pt>
                <c:pt idx="903">
                  <c:v>-97</c:v>
                </c:pt>
                <c:pt idx="904">
                  <c:v>-96</c:v>
                </c:pt>
                <c:pt idx="905">
                  <c:v>-95</c:v>
                </c:pt>
                <c:pt idx="906">
                  <c:v>-94</c:v>
                </c:pt>
                <c:pt idx="907">
                  <c:v>-93</c:v>
                </c:pt>
                <c:pt idx="908">
                  <c:v>-92</c:v>
                </c:pt>
                <c:pt idx="909">
                  <c:v>-91</c:v>
                </c:pt>
                <c:pt idx="910">
                  <c:v>-90</c:v>
                </c:pt>
                <c:pt idx="911">
                  <c:v>-89</c:v>
                </c:pt>
                <c:pt idx="912">
                  <c:v>-88</c:v>
                </c:pt>
                <c:pt idx="913">
                  <c:v>-87</c:v>
                </c:pt>
                <c:pt idx="914">
                  <c:v>-86</c:v>
                </c:pt>
                <c:pt idx="915">
                  <c:v>-85</c:v>
                </c:pt>
                <c:pt idx="916">
                  <c:v>-84</c:v>
                </c:pt>
                <c:pt idx="917">
                  <c:v>-83</c:v>
                </c:pt>
                <c:pt idx="918">
                  <c:v>-82</c:v>
                </c:pt>
                <c:pt idx="919">
                  <c:v>-81</c:v>
                </c:pt>
                <c:pt idx="920">
                  <c:v>-80</c:v>
                </c:pt>
                <c:pt idx="921">
                  <c:v>-79</c:v>
                </c:pt>
                <c:pt idx="922">
                  <c:v>-78</c:v>
                </c:pt>
                <c:pt idx="923">
                  <c:v>-77</c:v>
                </c:pt>
                <c:pt idx="924">
                  <c:v>-76</c:v>
                </c:pt>
                <c:pt idx="925">
                  <c:v>-75</c:v>
                </c:pt>
                <c:pt idx="926">
                  <c:v>-74</c:v>
                </c:pt>
                <c:pt idx="927">
                  <c:v>-73</c:v>
                </c:pt>
                <c:pt idx="928">
                  <c:v>-72</c:v>
                </c:pt>
                <c:pt idx="929">
                  <c:v>-71</c:v>
                </c:pt>
                <c:pt idx="930">
                  <c:v>-70</c:v>
                </c:pt>
                <c:pt idx="931">
                  <c:v>-69</c:v>
                </c:pt>
                <c:pt idx="932">
                  <c:v>-68</c:v>
                </c:pt>
                <c:pt idx="933">
                  <c:v>-67</c:v>
                </c:pt>
                <c:pt idx="934">
                  <c:v>-66</c:v>
                </c:pt>
                <c:pt idx="935">
                  <c:v>-65</c:v>
                </c:pt>
                <c:pt idx="936">
                  <c:v>-64</c:v>
                </c:pt>
                <c:pt idx="937">
                  <c:v>-63</c:v>
                </c:pt>
                <c:pt idx="938">
                  <c:v>-62</c:v>
                </c:pt>
                <c:pt idx="939">
                  <c:v>-61</c:v>
                </c:pt>
                <c:pt idx="940">
                  <c:v>-60</c:v>
                </c:pt>
                <c:pt idx="941">
                  <c:v>-59</c:v>
                </c:pt>
                <c:pt idx="942">
                  <c:v>-58</c:v>
                </c:pt>
                <c:pt idx="943">
                  <c:v>-57</c:v>
                </c:pt>
                <c:pt idx="944">
                  <c:v>-56</c:v>
                </c:pt>
                <c:pt idx="945">
                  <c:v>-55</c:v>
                </c:pt>
                <c:pt idx="946">
                  <c:v>-54</c:v>
                </c:pt>
                <c:pt idx="947">
                  <c:v>-53</c:v>
                </c:pt>
                <c:pt idx="948">
                  <c:v>-52</c:v>
                </c:pt>
                <c:pt idx="949">
                  <c:v>-51</c:v>
                </c:pt>
                <c:pt idx="950">
                  <c:v>-50</c:v>
                </c:pt>
                <c:pt idx="951">
                  <c:v>-49</c:v>
                </c:pt>
                <c:pt idx="952">
                  <c:v>-48</c:v>
                </c:pt>
                <c:pt idx="953">
                  <c:v>-47</c:v>
                </c:pt>
                <c:pt idx="954">
                  <c:v>-46</c:v>
                </c:pt>
                <c:pt idx="955">
                  <c:v>-45</c:v>
                </c:pt>
                <c:pt idx="956">
                  <c:v>-44</c:v>
                </c:pt>
                <c:pt idx="957">
                  <c:v>-43</c:v>
                </c:pt>
                <c:pt idx="958">
                  <c:v>-42</c:v>
                </c:pt>
                <c:pt idx="959">
                  <c:v>-41</c:v>
                </c:pt>
                <c:pt idx="960">
                  <c:v>-40</c:v>
                </c:pt>
                <c:pt idx="961">
                  <c:v>-39</c:v>
                </c:pt>
                <c:pt idx="962">
                  <c:v>-38</c:v>
                </c:pt>
                <c:pt idx="963">
                  <c:v>-37</c:v>
                </c:pt>
                <c:pt idx="964">
                  <c:v>-36</c:v>
                </c:pt>
                <c:pt idx="965">
                  <c:v>-35</c:v>
                </c:pt>
                <c:pt idx="966">
                  <c:v>-34</c:v>
                </c:pt>
                <c:pt idx="967">
                  <c:v>-33</c:v>
                </c:pt>
                <c:pt idx="968">
                  <c:v>-32</c:v>
                </c:pt>
                <c:pt idx="969">
                  <c:v>-31</c:v>
                </c:pt>
                <c:pt idx="970">
                  <c:v>-30</c:v>
                </c:pt>
                <c:pt idx="971">
                  <c:v>-29</c:v>
                </c:pt>
                <c:pt idx="972">
                  <c:v>-28</c:v>
                </c:pt>
                <c:pt idx="973">
                  <c:v>-27</c:v>
                </c:pt>
                <c:pt idx="974">
                  <c:v>-26</c:v>
                </c:pt>
                <c:pt idx="975">
                  <c:v>-25</c:v>
                </c:pt>
                <c:pt idx="976">
                  <c:v>-24</c:v>
                </c:pt>
                <c:pt idx="977">
                  <c:v>-23</c:v>
                </c:pt>
                <c:pt idx="978">
                  <c:v>-22</c:v>
                </c:pt>
                <c:pt idx="979">
                  <c:v>-21</c:v>
                </c:pt>
                <c:pt idx="980">
                  <c:v>-20</c:v>
                </c:pt>
                <c:pt idx="981">
                  <c:v>-19</c:v>
                </c:pt>
                <c:pt idx="982">
                  <c:v>-18</c:v>
                </c:pt>
                <c:pt idx="983">
                  <c:v>-17</c:v>
                </c:pt>
                <c:pt idx="984">
                  <c:v>-16</c:v>
                </c:pt>
                <c:pt idx="985">
                  <c:v>-15</c:v>
                </c:pt>
                <c:pt idx="986">
                  <c:v>-14</c:v>
                </c:pt>
                <c:pt idx="987">
                  <c:v>-13</c:v>
                </c:pt>
                <c:pt idx="988">
                  <c:v>-12</c:v>
                </c:pt>
                <c:pt idx="989">
                  <c:v>-11</c:v>
                </c:pt>
                <c:pt idx="990">
                  <c:v>-10</c:v>
                </c:pt>
                <c:pt idx="991">
                  <c:v>-9</c:v>
                </c:pt>
                <c:pt idx="992">
                  <c:v>-8</c:v>
                </c:pt>
                <c:pt idx="993">
                  <c:v>-7</c:v>
                </c:pt>
                <c:pt idx="994">
                  <c:v>-6</c:v>
                </c:pt>
                <c:pt idx="995">
                  <c:v>-5</c:v>
                </c:pt>
                <c:pt idx="996">
                  <c:v>-4</c:v>
                </c:pt>
                <c:pt idx="997">
                  <c:v>-3</c:v>
                </c:pt>
                <c:pt idx="998">
                  <c:v>-2</c:v>
                </c:pt>
                <c:pt idx="999">
                  <c:v>-1</c:v>
                </c:pt>
                <c:pt idx="1000">
                  <c:v>0</c:v>
                </c:pt>
                <c:pt idx="1001">
                  <c:v>1</c:v>
                </c:pt>
                <c:pt idx="1002">
                  <c:v>2</c:v>
                </c:pt>
                <c:pt idx="1003">
                  <c:v>3</c:v>
                </c:pt>
                <c:pt idx="1004">
                  <c:v>4</c:v>
                </c:pt>
                <c:pt idx="1005">
                  <c:v>5</c:v>
                </c:pt>
                <c:pt idx="1006">
                  <c:v>6</c:v>
                </c:pt>
                <c:pt idx="1007">
                  <c:v>7</c:v>
                </c:pt>
                <c:pt idx="1008">
                  <c:v>8</c:v>
                </c:pt>
                <c:pt idx="1009">
                  <c:v>9</c:v>
                </c:pt>
                <c:pt idx="1010">
                  <c:v>10</c:v>
                </c:pt>
                <c:pt idx="1011">
                  <c:v>11</c:v>
                </c:pt>
                <c:pt idx="1012">
                  <c:v>12</c:v>
                </c:pt>
                <c:pt idx="1013">
                  <c:v>13</c:v>
                </c:pt>
                <c:pt idx="1014">
                  <c:v>14</c:v>
                </c:pt>
                <c:pt idx="1015">
                  <c:v>15</c:v>
                </c:pt>
                <c:pt idx="1016">
                  <c:v>16</c:v>
                </c:pt>
                <c:pt idx="1017">
                  <c:v>17</c:v>
                </c:pt>
                <c:pt idx="1018">
                  <c:v>18</c:v>
                </c:pt>
                <c:pt idx="1019">
                  <c:v>19</c:v>
                </c:pt>
                <c:pt idx="1020">
                  <c:v>20</c:v>
                </c:pt>
                <c:pt idx="1021">
                  <c:v>21</c:v>
                </c:pt>
                <c:pt idx="1022">
                  <c:v>22</c:v>
                </c:pt>
                <c:pt idx="1023">
                  <c:v>23</c:v>
                </c:pt>
                <c:pt idx="1024">
                  <c:v>24</c:v>
                </c:pt>
                <c:pt idx="1025">
                  <c:v>25</c:v>
                </c:pt>
                <c:pt idx="1026">
                  <c:v>26</c:v>
                </c:pt>
                <c:pt idx="1027">
                  <c:v>27</c:v>
                </c:pt>
                <c:pt idx="1028">
                  <c:v>28</c:v>
                </c:pt>
                <c:pt idx="1029">
                  <c:v>29</c:v>
                </c:pt>
                <c:pt idx="1030">
                  <c:v>30</c:v>
                </c:pt>
                <c:pt idx="1031">
                  <c:v>31</c:v>
                </c:pt>
                <c:pt idx="1032">
                  <c:v>32</c:v>
                </c:pt>
                <c:pt idx="1033">
                  <c:v>33</c:v>
                </c:pt>
                <c:pt idx="1034">
                  <c:v>34</c:v>
                </c:pt>
                <c:pt idx="1035">
                  <c:v>35</c:v>
                </c:pt>
                <c:pt idx="1036">
                  <c:v>36</c:v>
                </c:pt>
                <c:pt idx="1037">
                  <c:v>37</c:v>
                </c:pt>
                <c:pt idx="1038">
                  <c:v>38</c:v>
                </c:pt>
                <c:pt idx="1039">
                  <c:v>39</c:v>
                </c:pt>
                <c:pt idx="1040">
                  <c:v>40</c:v>
                </c:pt>
                <c:pt idx="1041">
                  <c:v>41</c:v>
                </c:pt>
                <c:pt idx="1042">
                  <c:v>42</c:v>
                </c:pt>
                <c:pt idx="1043">
                  <c:v>43</c:v>
                </c:pt>
                <c:pt idx="1044">
                  <c:v>44</c:v>
                </c:pt>
                <c:pt idx="1045">
                  <c:v>45</c:v>
                </c:pt>
                <c:pt idx="1046">
                  <c:v>46</c:v>
                </c:pt>
                <c:pt idx="1047">
                  <c:v>47</c:v>
                </c:pt>
                <c:pt idx="1048">
                  <c:v>48</c:v>
                </c:pt>
                <c:pt idx="1049">
                  <c:v>49</c:v>
                </c:pt>
                <c:pt idx="1050">
                  <c:v>50</c:v>
                </c:pt>
                <c:pt idx="1051">
                  <c:v>51</c:v>
                </c:pt>
                <c:pt idx="1052">
                  <c:v>52</c:v>
                </c:pt>
                <c:pt idx="1053">
                  <c:v>53</c:v>
                </c:pt>
                <c:pt idx="1054">
                  <c:v>54</c:v>
                </c:pt>
                <c:pt idx="1055">
                  <c:v>55</c:v>
                </c:pt>
                <c:pt idx="1056">
                  <c:v>56</c:v>
                </c:pt>
                <c:pt idx="1057">
                  <c:v>57</c:v>
                </c:pt>
                <c:pt idx="1058">
                  <c:v>58</c:v>
                </c:pt>
                <c:pt idx="1059">
                  <c:v>59</c:v>
                </c:pt>
                <c:pt idx="1060">
                  <c:v>60</c:v>
                </c:pt>
                <c:pt idx="1061">
                  <c:v>61</c:v>
                </c:pt>
                <c:pt idx="1062">
                  <c:v>62</c:v>
                </c:pt>
                <c:pt idx="1063">
                  <c:v>63</c:v>
                </c:pt>
                <c:pt idx="1064">
                  <c:v>64</c:v>
                </c:pt>
                <c:pt idx="1065">
                  <c:v>65</c:v>
                </c:pt>
                <c:pt idx="1066">
                  <c:v>66</c:v>
                </c:pt>
                <c:pt idx="1067">
                  <c:v>67</c:v>
                </c:pt>
                <c:pt idx="1068">
                  <c:v>68</c:v>
                </c:pt>
                <c:pt idx="1069">
                  <c:v>69</c:v>
                </c:pt>
                <c:pt idx="1070">
                  <c:v>70</c:v>
                </c:pt>
                <c:pt idx="1071">
                  <c:v>71</c:v>
                </c:pt>
                <c:pt idx="1072">
                  <c:v>72</c:v>
                </c:pt>
                <c:pt idx="1073">
                  <c:v>73</c:v>
                </c:pt>
                <c:pt idx="1074">
                  <c:v>74</c:v>
                </c:pt>
                <c:pt idx="1075">
                  <c:v>75</c:v>
                </c:pt>
                <c:pt idx="1076">
                  <c:v>76</c:v>
                </c:pt>
                <c:pt idx="1077">
                  <c:v>77</c:v>
                </c:pt>
                <c:pt idx="1078">
                  <c:v>78</c:v>
                </c:pt>
                <c:pt idx="1079">
                  <c:v>79</c:v>
                </c:pt>
                <c:pt idx="1080">
                  <c:v>80</c:v>
                </c:pt>
                <c:pt idx="1081">
                  <c:v>81</c:v>
                </c:pt>
                <c:pt idx="1082">
                  <c:v>82</c:v>
                </c:pt>
                <c:pt idx="1083">
                  <c:v>83</c:v>
                </c:pt>
                <c:pt idx="1084">
                  <c:v>84</c:v>
                </c:pt>
                <c:pt idx="1085">
                  <c:v>85</c:v>
                </c:pt>
                <c:pt idx="1086">
                  <c:v>86</c:v>
                </c:pt>
                <c:pt idx="1087">
                  <c:v>87</c:v>
                </c:pt>
                <c:pt idx="1088">
                  <c:v>88</c:v>
                </c:pt>
                <c:pt idx="1089">
                  <c:v>89</c:v>
                </c:pt>
                <c:pt idx="1090">
                  <c:v>90</c:v>
                </c:pt>
                <c:pt idx="1091">
                  <c:v>91</c:v>
                </c:pt>
                <c:pt idx="1092">
                  <c:v>92</c:v>
                </c:pt>
                <c:pt idx="1093">
                  <c:v>93</c:v>
                </c:pt>
                <c:pt idx="1094">
                  <c:v>94</c:v>
                </c:pt>
                <c:pt idx="1095">
                  <c:v>95</c:v>
                </c:pt>
                <c:pt idx="1096">
                  <c:v>96</c:v>
                </c:pt>
                <c:pt idx="1097">
                  <c:v>97</c:v>
                </c:pt>
                <c:pt idx="1098">
                  <c:v>98</c:v>
                </c:pt>
                <c:pt idx="1099">
                  <c:v>99</c:v>
                </c:pt>
                <c:pt idx="1100">
                  <c:v>100</c:v>
                </c:pt>
                <c:pt idx="1101">
                  <c:v>101</c:v>
                </c:pt>
                <c:pt idx="1102">
                  <c:v>102</c:v>
                </c:pt>
                <c:pt idx="1103">
                  <c:v>103</c:v>
                </c:pt>
                <c:pt idx="1104">
                  <c:v>104</c:v>
                </c:pt>
                <c:pt idx="1105">
                  <c:v>105</c:v>
                </c:pt>
                <c:pt idx="1106">
                  <c:v>106</c:v>
                </c:pt>
                <c:pt idx="1107">
                  <c:v>107</c:v>
                </c:pt>
                <c:pt idx="1108">
                  <c:v>108</c:v>
                </c:pt>
                <c:pt idx="1109">
                  <c:v>109</c:v>
                </c:pt>
                <c:pt idx="1110">
                  <c:v>110</c:v>
                </c:pt>
                <c:pt idx="1111">
                  <c:v>111</c:v>
                </c:pt>
                <c:pt idx="1112">
                  <c:v>112</c:v>
                </c:pt>
                <c:pt idx="1113">
                  <c:v>113</c:v>
                </c:pt>
                <c:pt idx="1114">
                  <c:v>114</c:v>
                </c:pt>
                <c:pt idx="1115">
                  <c:v>115</c:v>
                </c:pt>
                <c:pt idx="1116">
                  <c:v>116</c:v>
                </c:pt>
                <c:pt idx="1117">
                  <c:v>117</c:v>
                </c:pt>
                <c:pt idx="1118">
                  <c:v>118</c:v>
                </c:pt>
                <c:pt idx="1119">
                  <c:v>119</c:v>
                </c:pt>
                <c:pt idx="1120">
                  <c:v>120</c:v>
                </c:pt>
                <c:pt idx="1121">
                  <c:v>121</c:v>
                </c:pt>
                <c:pt idx="1122">
                  <c:v>122</c:v>
                </c:pt>
                <c:pt idx="1123">
                  <c:v>123</c:v>
                </c:pt>
                <c:pt idx="1124">
                  <c:v>124</c:v>
                </c:pt>
                <c:pt idx="1125">
                  <c:v>125</c:v>
                </c:pt>
                <c:pt idx="1126">
                  <c:v>126</c:v>
                </c:pt>
                <c:pt idx="1127">
                  <c:v>127</c:v>
                </c:pt>
                <c:pt idx="1128">
                  <c:v>128</c:v>
                </c:pt>
                <c:pt idx="1129">
                  <c:v>129</c:v>
                </c:pt>
                <c:pt idx="1130">
                  <c:v>130</c:v>
                </c:pt>
                <c:pt idx="1131">
                  <c:v>131</c:v>
                </c:pt>
                <c:pt idx="1132">
                  <c:v>132</c:v>
                </c:pt>
                <c:pt idx="1133">
                  <c:v>133</c:v>
                </c:pt>
                <c:pt idx="1134">
                  <c:v>134</c:v>
                </c:pt>
                <c:pt idx="1135">
                  <c:v>135</c:v>
                </c:pt>
                <c:pt idx="1136">
                  <c:v>136</c:v>
                </c:pt>
                <c:pt idx="1137">
                  <c:v>137</c:v>
                </c:pt>
                <c:pt idx="1138">
                  <c:v>138</c:v>
                </c:pt>
                <c:pt idx="1139">
                  <c:v>139</c:v>
                </c:pt>
                <c:pt idx="1140">
                  <c:v>140</c:v>
                </c:pt>
                <c:pt idx="1141">
                  <c:v>141</c:v>
                </c:pt>
                <c:pt idx="1142">
                  <c:v>142</c:v>
                </c:pt>
                <c:pt idx="1143">
                  <c:v>143</c:v>
                </c:pt>
                <c:pt idx="1144">
                  <c:v>144</c:v>
                </c:pt>
                <c:pt idx="1145">
                  <c:v>145</c:v>
                </c:pt>
                <c:pt idx="1146">
                  <c:v>146</c:v>
                </c:pt>
                <c:pt idx="1147">
                  <c:v>147</c:v>
                </c:pt>
                <c:pt idx="1148">
                  <c:v>148</c:v>
                </c:pt>
                <c:pt idx="1149">
                  <c:v>149</c:v>
                </c:pt>
                <c:pt idx="1150">
                  <c:v>150</c:v>
                </c:pt>
                <c:pt idx="1151">
                  <c:v>151</c:v>
                </c:pt>
                <c:pt idx="1152">
                  <c:v>152</c:v>
                </c:pt>
                <c:pt idx="1153">
                  <c:v>153</c:v>
                </c:pt>
                <c:pt idx="1154">
                  <c:v>154</c:v>
                </c:pt>
                <c:pt idx="1155">
                  <c:v>155</c:v>
                </c:pt>
                <c:pt idx="1156">
                  <c:v>156</c:v>
                </c:pt>
                <c:pt idx="1157">
                  <c:v>157</c:v>
                </c:pt>
                <c:pt idx="1158">
                  <c:v>158</c:v>
                </c:pt>
                <c:pt idx="1159">
                  <c:v>159</c:v>
                </c:pt>
                <c:pt idx="1160">
                  <c:v>160</c:v>
                </c:pt>
                <c:pt idx="1161">
                  <c:v>161</c:v>
                </c:pt>
                <c:pt idx="1162">
                  <c:v>162</c:v>
                </c:pt>
                <c:pt idx="1163">
                  <c:v>163</c:v>
                </c:pt>
                <c:pt idx="1164">
                  <c:v>164</c:v>
                </c:pt>
                <c:pt idx="1165">
                  <c:v>165</c:v>
                </c:pt>
                <c:pt idx="1166">
                  <c:v>166</c:v>
                </c:pt>
                <c:pt idx="1167">
                  <c:v>167</c:v>
                </c:pt>
                <c:pt idx="1168">
                  <c:v>168</c:v>
                </c:pt>
                <c:pt idx="1169">
                  <c:v>169</c:v>
                </c:pt>
                <c:pt idx="1170">
                  <c:v>170</c:v>
                </c:pt>
                <c:pt idx="1171">
                  <c:v>171</c:v>
                </c:pt>
                <c:pt idx="1172">
                  <c:v>172</c:v>
                </c:pt>
                <c:pt idx="1173">
                  <c:v>173</c:v>
                </c:pt>
                <c:pt idx="1174">
                  <c:v>174</c:v>
                </c:pt>
                <c:pt idx="1175">
                  <c:v>175</c:v>
                </c:pt>
                <c:pt idx="1176">
                  <c:v>176</c:v>
                </c:pt>
                <c:pt idx="1177">
                  <c:v>177</c:v>
                </c:pt>
                <c:pt idx="1178">
                  <c:v>178</c:v>
                </c:pt>
                <c:pt idx="1179">
                  <c:v>179</c:v>
                </c:pt>
                <c:pt idx="1180">
                  <c:v>180</c:v>
                </c:pt>
                <c:pt idx="1181">
                  <c:v>181</c:v>
                </c:pt>
                <c:pt idx="1182">
                  <c:v>182</c:v>
                </c:pt>
                <c:pt idx="1183">
                  <c:v>183</c:v>
                </c:pt>
                <c:pt idx="1184">
                  <c:v>184</c:v>
                </c:pt>
                <c:pt idx="1185">
                  <c:v>185</c:v>
                </c:pt>
                <c:pt idx="1186">
                  <c:v>186</c:v>
                </c:pt>
                <c:pt idx="1187">
                  <c:v>187</c:v>
                </c:pt>
                <c:pt idx="1188">
                  <c:v>188</c:v>
                </c:pt>
                <c:pt idx="1189">
                  <c:v>189</c:v>
                </c:pt>
                <c:pt idx="1190">
                  <c:v>190</c:v>
                </c:pt>
                <c:pt idx="1191">
                  <c:v>191</c:v>
                </c:pt>
                <c:pt idx="1192">
                  <c:v>192</c:v>
                </c:pt>
                <c:pt idx="1193">
                  <c:v>193</c:v>
                </c:pt>
                <c:pt idx="1194">
                  <c:v>194</c:v>
                </c:pt>
                <c:pt idx="1195">
                  <c:v>195</c:v>
                </c:pt>
                <c:pt idx="1196">
                  <c:v>196</c:v>
                </c:pt>
                <c:pt idx="1197">
                  <c:v>197</c:v>
                </c:pt>
                <c:pt idx="1198">
                  <c:v>198</c:v>
                </c:pt>
                <c:pt idx="1199">
                  <c:v>199</c:v>
                </c:pt>
                <c:pt idx="1200">
                  <c:v>200</c:v>
                </c:pt>
                <c:pt idx="1201">
                  <c:v>201</c:v>
                </c:pt>
                <c:pt idx="1202">
                  <c:v>202</c:v>
                </c:pt>
                <c:pt idx="1203">
                  <c:v>203</c:v>
                </c:pt>
                <c:pt idx="1204">
                  <c:v>204</c:v>
                </c:pt>
                <c:pt idx="1205">
                  <c:v>205</c:v>
                </c:pt>
                <c:pt idx="1206">
                  <c:v>206</c:v>
                </c:pt>
                <c:pt idx="1207">
                  <c:v>207</c:v>
                </c:pt>
                <c:pt idx="1208">
                  <c:v>208</c:v>
                </c:pt>
                <c:pt idx="1209">
                  <c:v>209</c:v>
                </c:pt>
                <c:pt idx="1210">
                  <c:v>210</c:v>
                </c:pt>
                <c:pt idx="1211">
                  <c:v>211</c:v>
                </c:pt>
                <c:pt idx="1212">
                  <c:v>212</c:v>
                </c:pt>
                <c:pt idx="1213">
                  <c:v>213</c:v>
                </c:pt>
                <c:pt idx="1214">
                  <c:v>214</c:v>
                </c:pt>
                <c:pt idx="1215">
                  <c:v>215</c:v>
                </c:pt>
                <c:pt idx="1216">
                  <c:v>216</c:v>
                </c:pt>
                <c:pt idx="1217">
                  <c:v>217</c:v>
                </c:pt>
                <c:pt idx="1218">
                  <c:v>218</c:v>
                </c:pt>
                <c:pt idx="1219">
                  <c:v>219</c:v>
                </c:pt>
                <c:pt idx="1220">
                  <c:v>220</c:v>
                </c:pt>
                <c:pt idx="1221">
                  <c:v>221</c:v>
                </c:pt>
                <c:pt idx="1222">
                  <c:v>222</c:v>
                </c:pt>
                <c:pt idx="1223">
                  <c:v>223</c:v>
                </c:pt>
                <c:pt idx="1224">
                  <c:v>224</c:v>
                </c:pt>
                <c:pt idx="1225">
                  <c:v>225</c:v>
                </c:pt>
                <c:pt idx="1226">
                  <c:v>226</c:v>
                </c:pt>
                <c:pt idx="1227">
                  <c:v>227</c:v>
                </c:pt>
                <c:pt idx="1228">
                  <c:v>228</c:v>
                </c:pt>
                <c:pt idx="1229">
                  <c:v>229</c:v>
                </c:pt>
                <c:pt idx="1230">
                  <c:v>230</c:v>
                </c:pt>
                <c:pt idx="1231">
                  <c:v>231</c:v>
                </c:pt>
                <c:pt idx="1232">
                  <c:v>232</c:v>
                </c:pt>
                <c:pt idx="1233">
                  <c:v>233</c:v>
                </c:pt>
                <c:pt idx="1234">
                  <c:v>234</c:v>
                </c:pt>
                <c:pt idx="1235">
                  <c:v>235</c:v>
                </c:pt>
                <c:pt idx="1236">
                  <c:v>236</c:v>
                </c:pt>
                <c:pt idx="1237">
                  <c:v>237</c:v>
                </c:pt>
                <c:pt idx="1238">
                  <c:v>238</c:v>
                </c:pt>
                <c:pt idx="1239">
                  <c:v>239</c:v>
                </c:pt>
                <c:pt idx="1240">
                  <c:v>240</c:v>
                </c:pt>
                <c:pt idx="1241">
                  <c:v>241</c:v>
                </c:pt>
                <c:pt idx="1242">
                  <c:v>242</c:v>
                </c:pt>
                <c:pt idx="1243">
                  <c:v>243</c:v>
                </c:pt>
                <c:pt idx="1244">
                  <c:v>244</c:v>
                </c:pt>
                <c:pt idx="1245">
                  <c:v>245</c:v>
                </c:pt>
                <c:pt idx="1246">
                  <c:v>246</c:v>
                </c:pt>
                <c:pt idx="1247">
                  <c:v>247</c:v>
                </c:pt>
                <c:pt idx="1248">
                  <c:v>248</c:v>
                </c:pt>
                <c:pt idx="1249">
                  <c:v>249</c:v>
                </c:pt>
                <c:pt idx="1250">
                  <c:v>250</c:v>
                </c:pt>
                <c:pt idx="1251">
                  <c:v>251</c:v>
                </c:pt>
                <c:pt idx="1252">
                  <c:v>252</c:v>
                </c:pt>
                <c:pt idx="1253">
                  <c:v>253</c:v>
                </c:pt>
                <c:pt idx="1254">
                  <c:v>254</c:v>
                </c:pt>
                <c:pt idx="1255">
                  <c:v>255</c:v>
                </c:pt>
                <c:pt idx="1256">
                  <c:v>256</c:v>
                </c:pt>
                <c:pt idx="1257">
                  <c:v>257</c:v>
                </c:pt>
                <c:pt idx="1258">
                  <c:v>258</c:v>
                </c:pt>
                <c:pt idx="1259">
                  <c:v>259</c:v>
                </c:pt>
                <c:pt idx="1260">
                  <c:v>260</c:v>
                </c:pt>
                <c:pt idx="1261">
                  <c:v>261</c:v>
                </c:pt>
                <c:pt idx="1262">
                  <c:v>262</c:v>
                </c:pt>
                <c:pt idx="1263">
                  <c:v>263</c:v>
                </c:pt>
                <c:pt idx="1264">
                  <c:v>264</c:v>
                </c:pt>
                <c:pt idx="1265">
                  <c:v>265</c:v>
                </c:pt>
                <c:pt idx="1266">
                  <c:v>266</c:v>
                </c:pt>
                <c:pt idx="1267">
                  <c:v>267</c:v>
                </c:pt>
                <c:pt idx="1268">
                  <c:v>268</c:v>
                </c:pt>
                <c:pt idx="1269">
                  <c:v>269</c:v>
                </c:pt>
                <c:pt idx="1270">
                  <c:v>270</c:v>
                </c:pt>
                <c:pt idx="1271">
                  <c:v>271</c:v>
                </c:pt>
                <c:pt idx="1272">
                  <c:v>272</c:v>
                </c:pt>
                <c:pt idx="1273">
                  <c:v>273</c:v>
                </c:pt>
                <c:pt idx="1274">
                  <c:v>274</c:v>
                </c:pt>
                <c:pt idx="1275">
                  <c:v>275</c:v>
                </c:pt>
                <c:pt idx="1276">
                  <c:v>276</c:v>
                </c:pt>
                <c:pt idx="1277">
                  <c:v>277</c:v>
                </c:pt>
                <c:pt idx="1278">
                  <c:v>278</c:v>
                </c:pt>
                <c:pt idx="1279">
                  <c:v>279</c:v>
                </c:pt>
                <c:pt idx="1280">
                  <c:v>280</c:v>
                </c:pt>
                <c:pt idx="1281">
                  <c:v>281</c:v>
                </c:pt>
                <c:pt idx="1282">
                  <c:v>282</c:v>
                </c:pt>
                <c:pt idx="1283">
                  <c:v>283</c:v>
                </c:pt>
                <c:pt idx="1284">
                  <c:v>284</c:v>
                </c:pt>
                <c:pt idx="1285">
                  <c:v>285</c:v>
                </c:pt>
                <c:pt idx="1286">
                  <c:v>286</c:v>
                </c:pt>
                <c:pt idx="1287">
                  <c:v>287</c:v>
                </c:pt>
                <c:pt idx="1288">
                  <c:v>288</c:v>
                </c:pt>
                <c:pt idx="1289">
                  <c:v>289</c:v>
                </c:pt>
                <c:pt idx="1290">
                  <c:v>290</c:v>
                </c:pt>
                <c:pt idx="1291">
                  <c:v>291</c:v>
                </c:pt>
                <c:pt idx="1292">
                  <c:v>292</c:v>
                </c:pt>
                <c:pt idx="1293">
                  <c:v>293</c:v>
                </c:pt>
                <c:pt idx="1294">
                  <c:v>294</c:v>
                </c:pt>
                <c:pt idx="1295">
                  <c:v>295</c:v>
                </c:pt>
                <c:pt idx="1296">
                  <c:v>296</c:v>
                </c:pt>
                <c:pt idx="1297">
                  <c:v>297</c:v>
                </c:pt>
                <c:pt idx="1298">
                  <c:v>298</c:v>
                </c:pt>
                <c:pt idx="1299">
                  <c:v>299</c:v>
                </c:pt>
                <c:pt idx="1300">
                  <c:v>300</c:v>
                </c:pt>
                <c:pt idx="1301">
                  <c:v>301</c:v>
                </c:pt>
                <c:pt idx="1302">
                  <c:v>302</c:v>
                </c:pt>
                <c:pt idx="1303">
                  <c:v>303</c:v>
                </c:pt>
                <c:pt idx="1304">
                  <c:v>304</c:v>
                </c:pt>
                <c:pt idx="1305">
                  <c:v>305</c:v>
                </c:pt>
                <c:pt idx="1306">
                  <c:v>306</c:v>
                </c:pt>
                <c:pt idx="1307">
                  <c:v>307</c:v>
                </c:pt>
                <c:pt idx="1308">
                  <c:v>308</c:v>
                </c:pt>
                <c:pt idx="1309">
                  <c:v>309</c:v>
                </c:pt>
                <c:pt idx="1310">
                  <c:v>310</c:v>
                </c:pt>
                <c:pt idx="1311">
                  <c:v>311</c:v>
                </c:pt>
                <c:pt idx="1312">
                  <c:v>312</c:v>
                </c:pt>
                <c:pt idx="1313">
                  <c:v>313</c:v>
                </c:pt>
                <c:pt idx="1314">
                  <c:v>314</c:v>
                </c:pt>
                <c:pt idx="1315">
                  <c:v>315</c:v>
                </c:pt>
                <c:pt idx="1316">
                  <c:v>316</c:v>
                </c:pt>
                <c:pt idx="1317">
                  <c:v>317</c:v>
                </c:pt>
                <c:pt idx="1318">
                  <c:v>318</c:v>
                </c:pt>
                <c:pt idx="1319">
                  <c:v>319</c:v>
                </c:pt>
                <c:pt idx="1320">
                  <c:v>320</c:v>
                </c:pt>
                <c:pt idx="1321">
                  <c:v>321</c:v>
                </c:pt>
                <c:pt idx="1322">
                  <c:v>322</c:v>
                </c:pt>
                <c:pt idx="1323">
                  <c:v>323</c:v>
                </c:pt>
                <c:pt idx="1324">
                  <c:v>324</c:v>
                </c:pt>
                <c:pt idx="1325">
                  <c:v>325</c:v>
                </c:pt>
                <c:pt idx="1326">
                  <c:v>326</c:v>
                </c:pt>
                <c:pt idx="1327">
                  <c:v>327</c:v>
                </c:pt>
                <c:pt idx="1328">
                  <c:v>328</c:v>
                </c:pt>
                <c:pt idx="1329">
                  <c:v>329</c:v>
                </c:pt>
                <c:pt idx="1330">
                  <c:v>330</c:v>
                </c:pt>
                <c:pt idx="1331">
                  <c:v>331</c:v>
                </c:pt>
                <c:pt idx="1332">
                  <c:v>332</c:v>
                </c:pt>
                <c:pt idx="1333">
                  <c:v>333</c:v>
                </c:pt>
                <c:pt idx="1334">
                  <c:v>334</c:v>
                </c:pt>
                <c:pt idx="1335">
                  <c:v>335</c:v>
                </c:pt>
                <c:pt idx="1336">
                  <c:v>336</c:v>
                </c:pt>
                <c:pt idx="1337">
                  <c:v>337</c:v>
                </c:pt>
                <c:pt idx="1338">
                  <c:v>338</c:v>
                </c:pt>
                <c:pt idx="1339">
                  <c:v>339</c:v>
                </c:pt>
                <c:pt idx="1340">
                  <c:v>340</c:v>
                </c:pt>
                <c:pt idx="1341">
                  <c:v>341</c:v>
                </c:pt>
                <c:pt idx="1342">
                  <c:v>342</c:v>
                </c:pt>
                <c:pt idx="1343">
                  <c:v>343</c:v>
                </c:pt>
                <c:pt idx="1344">
                  <c:v>344</c:v>
                </c:pt>
                <c:pt idx="1345">
                  <c:v>345</c:v>
                </c:pt>
                <c:pt idx="1346">
                  <c:v>346</c:v>
                </c:pt>
                <c:pt idx="1347">
                  <c:v>347</c:v>
                </c:pt>
                <c:pt idx="1348">
                  <c:v>348</c:v>
                </c:pt>
                <c:pt idx="1349">
                  <c:v>349</c:v>
                </c:pt>
                <c:pt idx="1350">
                  <c:v>350</c:v>
                </c:pt>
                <c:pt idx="1351">
                  <c:v>351</c:v>
                </c:pt>
                <c:pt idx="1352">
                  <c:v>352</c:v>
                </c:pt>
                <c:pt idx="1353">
                  <c:v>353</c:v>
                </c:pt>
                <c:pt idx="1354">
                  <c:v>354</c:v>
                </c:pt>
                <c:pt idx="1355">
                  <c:v>355</c:v>
                </c:pt>
                <c:pt idx="1356">
                  <c:v>356</c:v>
                </c:pt>
                <c:pt idx="1357">
                  <c:v>357</c:v>
                </c:pt>
                <c:pt idx="1358">
                  <c:v>358</c:v>
                </c:pt>
                <c:pt idx="1359">
                  <c:v>359</c:v>
                </c:pt>
                <c:pt idx="1360">
                  <c:v>360</c:v>
                </c:pt>
                <c:pt idx="1361">
                  <c:v>361</c:v>
                </c:pt>
                <c:pt idx="1362">
                  <c:v>362</c:v>
                </c:pt>
                <c:pt idx="1363">
                  <c:v>363</c:v>
                </c:pt>
                <c:pt idx="1364">
                  <c:v>364</c:v>
                </c:pt>
                <c:pt idx="1365">
                  <c:v>365</c:v>
                </c:pt>
                <c:pt idx="1366">
                  <c:v>366</c:v>
                </c:pt>
                <c:pt idx="1367">
                  <c:v>367</c:v>
                </c:pt>
                <c:pt idx="1368">
                  <c:v>368</c:v>
                </c:pt>
                <c:pt idx="1369">
                  <c:v>369</c:v>
                </c:pt>
                <c:pt idx="1370">
                  <c:v>370</c:v>
                </c:pt>
                <c:pt idx="1371">
                  <c:v>371</c:v>
                </c:pt>
                <c:pt idx="1372">
                  <c:v>372</c:v>
                </c:pt>
                <c:pt idx="1373">
                  <c:v>373</c:v>
                </c:pt>
                <c:pt idx="1374">
                  <c:v>374</c:v>
                </c:pt>
                <c:pt idx="1375">
                  <c:v>375</c:v>
                </c:pt>
                <c:pt idx="1376">
                  <c:v>376</c:v>
                </c:pt>
                <c:pt idx="1377">
                  <c:v>377</c:v>
                </c:pt>
                <c:pt idx="1378">
                  <c:v>378</c:v>
                </c:pt>
                <c:pt idx="1379">
                  <c:v>379</c:v>
                </c:pt>
                <c:pt idx="1380">
                  <c:v>380</c:v>
                </c:pt>
                <c:pt idx="1381">
                  <c:v>381</c:v>
                </c:pt>
                <c:pt idx="1382">
                  <c:v>382</c:v>
                </c:pt>
                <c:pt idx="1383">
                  <c:v>383</c:v>
                </c:pt>
                <c:pt idx="1384">
                  <c:v>384</c:v>
                </c:pt>
                <c:pt idx="1385">
                  <c:v>385</c:v>
                </c:pt>
                <c:pt idx="1386">
                  <c:v>386</c:v>
                </c:pt>
                <c:pt idx="1387">
                  <c:v>387</c:v>
                </c:pt>
                <c:pt idx="1388">
                  <c:v>388</c:v>
                </c:pt>
                <c:pt idx="1389">
                  <c:v>389</c:v>
                </c:pt>
                <c:pt idx="1390">
                  <c:v>390</c:v>
                </c:pt>
                <c:pt idx="1391">
                  <c:v>391</c:v>
                </c:pt>
                <c:pt idx="1392">
                  <c:v>392</c:v>
                </c:pt>
                <c:pt idx="1393">
                  <c:v>393</c:v>
                </c:pt>
                <c:pt idx="1394">
                  <c:v>394</c:v>
                </c:pt>
                <c:pt idx="1395">
                  <c:v>395</c:v>
                </c:pt>
                <c:pt idx="1396">
                  <c:v>396</c:v>
                </c:pt>
                <c:pt idx="1397">
                  <c:v>397</c:v>
                </c:pt>
                <c:pt idx="1398">
                  <c:v>398</c:v>
                </c:pt>
                <c:pt idx="1399">
                  <c:v>399</c:v>
                </c:pt>
                <c:pt idx="1400">
                  <c:v>400</c:v>
                </c:pt>
                <c:pt idx="1401">
                  <c:v>401</c:v>
                </c:pt>
                <c:pt idx="1402">
                  <c:v>402</c:v>
                </c:pt>
                <c:pt idx="1403">
                  <c:v>403</c:v>
                </c:pt>
                <c:pt idx="1404">
                  <c:v>404</c:v>
                </c:pt>
                <c:pt idx="1405">
                  <c:v>405</c:v>
                </c:pt>
                <c:pt idx="1406">
                  <c:v>406</c:v>
                </c:pt>
                <c:pt idx="1407">
                  <c:v>407</c:v>
                </c:pt>
                <c:pt idx="1408">
                  <c:v>408</c:v>
                </c:pt>
                <c:pt idx="1409">
                  <c:v>409</c:v>
                </c:pt>
                <c:pt idx="1410">
                  <c:v>410</c:v>
                </c:pt>
                <c:pt idx="1411">
                  <c:v>411</c:v>
                </c:pt>
                <c:pt idx="1412">
                  <c:v>412</c:v>
                </c:pt>
                <c:pt idx="1413">
                  <c:v>413</c:v>
                </c:pt>
                <c:pt idx="1414">
                  <c:v>414</c:v>
                </c:pt>
                <c:pt idx="1415">
                  <c:v>415</c:v>
                </c:pt>
                <c:pt idx="1416">
                  <c:v>416</c:v>
                </c:pt>
                <c:pt idx="1417">
                  <c:v>417</c:v>
                </c:pt>
                <c:pt idx="1418">
                  <c:v>418</c:v>
                </c:pt>
                <c:pt idx="1419">
                  <c:v>419</c:v>
                </c:pt>
                <c:pt idx="1420">
                  <c:v>420</c:v>
                </c:pt>
                <c:pt idx="1421">
                  <c:v>421</c:v>
                </c:pt>
                <c:pt idx="1422">
                  <c:v>422</c:v>
                </c:pt>
                <c:pt idx="1423">
                  <c:v>423</c:v>
                </c:pt>
                <c:pt idx="1424">
                  <c:v>424</c:v>
                </c:pt>
                <c:pt idx="1425">
                  <c:v>425</c:v>
                </c:pt>
                <c:pt idx="1426">
                  <c:v>426</c:v>
                </c:pt>
                <c:pt idx="1427">
                  <c:v>427</c:v>
                </c:pt>
                <c:pt idx="1428">
                  <c:v>428</c:v>
                </c:pt>
                <c:pt idx="1429">
                  <c:v>429</c:v>
                </c:pt>
                <c:pt idx="1430">
                  <c:v>430</c:v>
                </c:pt>
                <c:pt idx="1431">
                  <c:v>431</c:v>
                </c:pt>
                <c:pt idx="1432">
                  <c:v>432</c:v>
                </c:pt>
                <c:pt idx="1433">
                  <c:v>433</c:v>
                </c:pt>
                <c:pt idx="1434">
                  <c:v>434</c:v>
                </c:pt>
                <c:pt idx="1435">
                  <c:v>435</c:v>
                </c:pt>
                <c:pt idx="1436">
                  <c:v>436</c:v>
                </c:pt>
                <c:pt idx="1437">
                  <c:v>437</c:v>
                </c:pt>
                <c:pt idx="1438">
                  <c:v>438</c:v>
                </c:pt>
                <c:pt idx="1439">
                  <c:v>439</c:v>
                </c:pt>
                <c:pt idx="1440">
                  <c:v>440</c:v>
                </c:pt>
                <c:pt idx="1441">
                  <c:v>441</c:v>
                </c:pt>
                <c:pt idx="1442">
                  <c:v>442</c:v>
                </c:pt>
                <c:pt idx="1443">
                  <c:v>443</c:v>
                </c:pt>
                <c:pt idx="1444">
                  <c:v>444</c:v>
                </c:pt>
                <c:pt idx="1445">
                  <c:v>445</c:v>
                </c:pt>
                <c:pt idx="1446">
                  <c:v>446</c:v>
                </c:pt>
                <c:pt idx="1447">
                  <c:v>447</c:v>
                </c:pt>
                <c:pt idx="1448">
                  <c:v>448</c:v>
                </c:pt>
                <c:pt idx="1449">
                  <c:v>449</c:v>
                </c:pt>
                <c:pt idx="1450">
                  <c:v>450</c:v>
                </c:pt>
                <c:pt idx="1451">
                  <c:v>451</c:v>
                </c:pt>
                <c:pt idx="1452">
                  <c:v>452</c:v>
                </c:pt>
                <c:pt idx="1453">
                  <c:v>453</c:v>
                </c:pt>
                <c:pt idx="1454">
                  <c:v>454</c:v>
                </c:pt>
                <c:pt idx="1455">
                  <c:v>455</c:v>
                </c:pt>
                <c:pt idx="1456">
                  <c:v>456</c:v>
                </c:pt>
                <c:pt idx="1457">
                  <c:v>457</c:v>
                </c:pt>
                <c:pt idx="1458">
                  <c:v>458</c:v>
                </c:pt>
                <c:pt idx="1459">
                  <c:v>459</c:v>
                </c:pt>
                <c:pt idx="1460">
                  <c:v>460</c:v>
                </c:pt>
                <c:pt idx="1461">
                  <c:v>461</c:v>
                </c:pt>
                <c:pt idx="1462">
                  <c:v>462</c:v>
                </c:pt>
                <c:pt idx="1463">
                  <c:v>463</c:v>
                </c:pt>
                <c:pt idx="1464">
                  <c:v>464</c:v>
                </c:pt>
                <c:pt idx="1465">
                  <c:v>465</c:v>
                </c:pt>
                <c:pt idx="1466">
                  <c:v>466</c:v>
                </c:pt>
                <c:pt idx="1467">
                  <c:v>467</c:v>
                </c:pt>
                <c:pt idx="1468">
                  <c:v>468</c:v>
                </c:pt>
                <c:pt idx="1469">
                  <c:v>469</c:v>
                </c:pt>
                <c:pt idx="1470">
                  <c:v>470</c:v>
                </c:pt>
                <c:pt idx="1471">
                  <c:v>471</c:v>
                </c:pt>
                <c:pt idx="1472">
                  <c:v>472</c:v>
                </c:pt>
                <c:pt idx="1473">
                  <c:v>473</c:v>
                </c:pt>
                <c:pt idx="1474">
                  <c:v>474</c:v>
                </c:pt>
                <c:pt idx="1475">
                  <c:v>475</c:v>
                </c:pt>
                <c:pt idx="1476">
                  <c:v>476</c:v>
                </c:pt>
                <c:pt idx="1477">
                  <c:v>477</c:v>
                </c:pt>
                <c:pt idx="1478">
                  <c:v>478</c:v>
                </c:pt>
                <c:pt idx="1479">
                  <c:v>479</c:v>
                </c:pt>
                <c:pt idx="1480">
                  <c:v>480</c:v>
                </c:pt>
                <c:pt idx="1481">
                  <c:v>481</c:v>
                </c:pt>
                <c:pt idx="1482">
                  <c:v>482</c:v>
                </c:pt>
                <c:pt idx="1483">
                  <c:v>483</c:v>
                </c:pt>
                <c:pt idx="1484">
                  <c:v>484</c:v>
                </c:pt>
                <c:pt idx="1485">
                  <c:v>485</c:v>
                </c:pt>
                <c:pt idx="1486">
                  <c:v>486</c:v>
                </c:pt>
                <c:pt idx="1487">
                  <c:v>487</c:v>
                </c:pt>
                <c:pt idx="1488">
                  <c:v>488</c:v>
                </c:pt>
                <c:pt idx="1489">
                  <c:v>489</c:v>
                </c:pt>
                <c:pt idx="1490">
                  <c:v>490</c:v>
                </c:pt>
                <c:pt idx="1491">
                  <c:v>491</c:v>
                </c:pt>
                <c:pt idx="1492">
                  <c:v>492</c:v>
                </c:pt>
                <c:pt idx="1493">
                  <c:v>493</c:v>
                </c:pt>
                <c:pt idx="1494">
                  <c:v>494</c:v>
                </c:pt>
                <c:pt idx="1495">
                  <c:v>495</c:v>
                </c:pt>
                <c:pt idx="1496">
                  <c:v>496</c:v>
                </c:pt>
                <c:pt idx="1497">
                  <c:v>497</c:v>
                </c:pt>
                <c:pt idx="1498">
                  <c:v>498</c:v>
                </c:pt>
                <c:pt idx="1499">
                  <c:v>499</c:v>
                </c:pt>
                <c:pt idx="1500">
                  <c:v>500</c:v>
                </c:pt>
                <c:pt idx="1501">
                  <c:v>501</c:v>
                </c:pt>
                <c:pt idx="1502">
                  <c:v>502</c:v>
                </c:pt>
                <c:pt idx="1503">
                  <c:v>503</c:v>
                </c:pt>
                <c:pt idx="1504">
                  <c:v>504</c:v>
                </c:pt>
                <c:pt idx="1505">
                  <c:v>505</c:v>
                </c:pt>
                <c:pt idx="1506">
                  <c:v>506</c:v>
                </c:pt>
                <c:pt idx="1507">
                  <c:v>507</c:v>
                </c:pt>
                <c:pt idx="1508">
                  <c:v>508</c:v>
                </c:pt>
                <c:pt idx="1509">
                  <c:v>509</c:v>
                </c:pt>
                <c:pt idx="1510">
                  <c:v>510</c:v>
                </c:pt>
                <c:pt idx="1511">
                  <c:v>511</c:v>
                </c:pt>
                <c:pt idx="1512">
                  <c:v>512</c:v>
                </c:pt>
                <c:pt idx="1513">
                  <c:v>513</c:v>
                </c:pt>
                <c:pt idx="1514">
                  <c:v>514</c:v>
                </c:pt>
                <c:pt idx="1515">
                  <c:v>515</c:v>
                </c:pt>
                <c:pt idx="1516">
                  <c:v>516</c:v>
                </c:pt>
                <c:pt idx="1517">
                  <c:v>517</c:v>
                </c:pt>
                <c:pt idx="1518">
                  <c:v>518</c:v>
                </c:pt>
                <c:pt idx="1519">
                  <c:v>519</c:v>
                </c:pt>
                <c:pt idx="1520">
                  <c:v>520</c:v>
                </c:pt>
                <c:pt idx="1521">
                  <c:v>521</c:v>
                </c:pt>
                <c:pt idx="1522">
                  <c:v>522</c:v>
                </c:pt>
                <c:pt idx="1523">
                  <c:v>523</c:v>
                </c:pt>
                <c:pt idx="1524">
                  <c:v>524</c:v>
                </c:pt>
                <c:pt idx="1525">
                  <c:v>525</c:v>
                </c:pt>
                <c:pt idx="1526">
                  <c:v>526</c:v>
                </c:pt>
                <c:pt idx="1527">
                  <c:v>527</c:v>
                </c:pt>
                <c:pt idx="1528">
                  <c:v>528</c:v>
                </c:pt>
                <c:pt idx="1529">
                  <c:v>529</c:v>
                </c:pt>
                <c:pt idx="1530">
                  <c:v>530</c:v>
                </c:pt>
                <c:pt idx="1531">
                  <c:v>531</c:v>
                </c:pt>
                <c:pt idx="1532">
                  <c:v>532</c:v>
                </c:pt>
                <c:pt idx="1533">
                  <c:v>533</c:v>
                </c:pt>
                <c:pt idx="1534">
                  <c:v>534</c:v>
                </c:pt>
                <c:pt idx="1535">
                  <c:v>535</c:v>
                </c:pt>
                <c:pt idx="1536">
                  <c:v>536</c:v>
                </c:pt>
                <c:pt idx="1537">
                  <c:v>537</c:v>
                </c:pt>
                <c:pt idx="1538">
                  <c:v>538</c:v>
                </c:pt>
                <c:pt idx="1539">
                  <c:v>539</c:v>
                </c:pt>
                <c:pt idx="1540">
                  <c:v>540</c:v>
                </c:pt>
                <c:pt idx="1541">
                  <c:v>541</c:v>
                </c:pt>
                <c:pt idx="1542">
                  <c:v>542</c:v>
                </c:pt>
                <c:pt idx="1543">
                  <c:v>543</c:v>
                </c:pt>
                <c:pt idx="1544">
                  <c:v>544</c:v>
                </c:pt>
                <c:pt idx="1545">
                  <c:v>545</c:v>
                </c:pt>
                <c:pt idx="1546">
                  <c:v>546</c:v>
                </c:pt>
                <c:pt idx="1547">
                  <c:v>547</c:v>
                </c:pt>
                <c:pt idx="1548">
                  <c:v>548</c:v>
                </c:pt>
                <c:pt idx="1549">
                  <c:v>549</c:v>
                </c:pt>
                <c:pt idx="1550">
                  <c:v>550</c:v>
                </c:pt>
                <c:pt idx="1551">
                  <c:v>551</c:v>
                </c:pt>
                <c:pt idx="1552">
                  <c:v>552</c:v>
                </c:pt>
                <c:pt idx="1553">
                  <c:v>553</c:v>
                </c:pt>
                <c:pt idx="1554">
                  <c:v>554</c:v>
                </c:pt>
                <c:pt idx="1555">
                  <c:v>555</c:v>
                </c:pt>
                <c:pt idx="1556">
                  <c:v>556</c:v>
                </c:pt>
                <c:pt idx="1557">
                  <c:v>557</c:v>
                </c:pt>
                <c:pt idx="1558">
                  <c:v>558</c:v>
                </c:pt>
                <c:pt idx="1559">
                  <c:v>559</c:v>
                </c:pt>
                <c:pt idx="1560">
                  <c:v>560</c:v>
                </c:pt>
                <c:pt idx="1561">
                  <c:v>561</c:v>
                </c:pt>
                <c:pt idx="1562">
                  <c:v>562</c:v>
                </c:pt>
                <c:pt idx="1563">
                  <c:v>563</c:v>
                </c:pt>
                <c:pt idx="1564">
                  <c:v>564</c:v>
                </c:pt>
                <c:pt idx="1565">
                  <c:v>565</c:v>
                </c:pt>
                <c:pt idx="1566">
                  <c:v>566</c:v>
                </c:pt>
                <c:pt idx="1567">
                  <c:v>567</c:v>
                </c:pt>
                <c:pt idx="1568">
                  <c:v>568</c:v>
                </c:pt>
                <c:pt idx="1569">
                  <c:v>569</c:v>
                </c:pt>
                <c:pt idx="1570">
                  <c:v>570</c:v>
                </c:pt>
                <c:pt idx="1571">
                  <c:v>571</c:v>
                </c:pt>
                <c:pt idx="1572">
                  <c:v>572</c:v>
                </c:pt>
                <c:pt idx="1573">
                  <c:v>573</c:v>
                </c:pt>
                <c:pt idx="1574">
                  <c:v>574</c:v>
                </c:pt>
                <c:pt idx="1575">
                  <c:v>575</c:v>
                </c:pt>
                <c:pt idx="1576">
                  <c:v>576</c:v>
                </c:pt>
                <c:pt idx="1577">
                  <c:v>577</c:v>
                </c:pt>
                <c:pt idx="1578">
                  <c:v>578</c:v>
                </c:pt>
                <c:pt idx="1579">
                  <c:v>579</c:v>
                </c:pt>
                <c:pt idx="1580">
                  <c:v>580</c:v>
                </c:pt>
                <c:pt idx="1581">
                  <c:v>581</c:v>
                </c:pt>
                <c:pt idx="1582">
                  <c:v>582</c:v>
                </c:pt>
                <c:pt idx="1583">
                  <c:v>583</c:v>
                </c:pt>
                <c:pt idx="1584">
                  <c:v>584</c:v>
                </c:pt>
                <c:pt idx="1585">
                  <c:v>585</c:v>
                </c:pt>
                <c:pt idx="1586">
                  <c:v>586</c:v>
                </c:pt>
                <c:pt idx="1587">
                  <c:v>587</c:v>
                </c:pt>
                <c:pt idx="1588">
                  <c:v>588</c:v>
                </c:pt>
                <c:pt idx="1589">
                  <c:v>589</c:v>
                </c:pt>
                <c:pt idx="1590">
                  <c:v>590</c:v>
                </c:pt>
                <c:pt idx="1591">
                  <c:v>591</c:v>
                </c:pt>
                <c:pt idx="1592">
                  <c:v>592</c:v>
                </c:pt>
                <c:pt idx="1593">
                  <c:v>593</c:v>
                </c:pt>
                <c:pt idx="1594">
                  <c:v>594</c:v>
                </c:pt>
                <c:pt idx="1595">
                  <c:v>595</c:v>
                </c:pt>
                <c:pt idx="1596">
                  <c:v>596</c:v>
                </c:pt>
                <c:pt idx="1597">
                  <c:v>597</c:v>
                </c:pt>
                <c:pt idx="1598">
                  <c:v>598</c:v>
                </c:pt>
                <c:pt idx="1599">
                  <c:v>599</c:v>
                </c:pt>
                <c:pt idx="1600">
                  <c:v>600</c:v>
                </c:pt>
                <c:pt idx="1601">
                  <c:v>601</c:v>
                </c:pt>
                <c:pt idx="1602">
                  <c:v>602</c:v>
                </c:pt>
                <c:pt idx="1603">
                  <c:v>603</c:v>
                </c:pt>
                <c:pt idx="1604">
                  <c:v>604</c:v>
                </c:pt>
                <c:pt idx="1605">
                  <c:v>605</c:v>
                </c:pt>
                <c:pt idx="1606">
                  <c:v>606</c:v>
                </c:pt>
                <c:pt idx="1607">
                  <c:v>607</c:v>
                </c:pt>
                <c:pt idx="1608">
                  <c:v>608</c:v>
                </c:pt>
                <c:pt idx="1609">
                  <c:v>609</c:v>
                </c:pt>
                <c:pt idx="1610">
                  <c:v>610</c:v>
                </c:pt>
                <c:pt idx="1611">
                  <c:v>611</c:v>
                </c:pt>
                <c:pt idx="1612">
                  <c:v>612</c:v>
                </c:pt>
                <c:pt idx="1613">
                  <c:v>613</c:v>
                </c:pt>
                <c:pt idx="1614">
                  <c:v>614</c:v>
                </c:pt>
                <c:pt idx="1615">
                  <c:v>615</c:v>
                </c:pt>
                <c:pt idx="1616">
                  <c:v>616</c:v>
                </c:pt>
                <c:pt idx="1617">
                  <c:v>617</c:v>
                </c:pt>
                <c:pt idx="1618">
                  <c:v>618</c:v>
                </c:pt>
                <c:pt idx="1619">
                  <c:v>619</c:v>
                </c:pt>
                <c:pt idx="1620">
                  <c:v>620</c:v>
                </c:pt>
                <c:pt idx="1621">
                  <c:v>621</c:v>
                </c:pt>
                <c:pt idx="1622">
                  <c:v>622</c:v>
                </c:pt>
                <c:pt idx="1623">
                  <c:v>623</c:v>
                </c:pt>
                <c:pt idx="1624">
                  <c:v>624</c:v>
                </c:pt>
                <c:pt idx="1625">
                  <c:v>625</c:v>
                </c:pt>
                <c:pt idx="1626">
                  <c:v>626</c:v>
                </c:pt>
                <c:pt idx="1627">
                  <c:v>627</c:v>
                </c:pt>
                <c:pt idx="1628">
                  <c:v>628</c:v>
                </c:pt>
                <c:pt idx="1629">
                  <c:v>629</c:v>
                </c:pt>
                <c:pt idx="1630">
                  <c:v>630</c:v>
                </c:pt>
                <c:pt idx="1631">
                  <c:v>631</c:v>
                </c:pt>
                <c:pt idx="1632">
                  <c:v>632</c:v>
                </c:pt>
                <c:pt idx="1633">
                  <c:v>633</c:v>
                </c:pt>
                <c:pt idx="1634">
                  <c:v>634</c:v>
                </c:pt>
                <c:pt idx="1635">
                  <c:v>635</c:v>
                </c:pt>
                <c:pt idx="1636">
                  <c:v>636</c:v>
                </c:pt>
                <c:pt idx="1637">
                  <c:v>637</c:v>
                </c:pt>
                <c:pt idx="1638">
                  <c:v>638</c:v>
                </c:pt>
                <c:pt idx="1639">
                  <c:v>639</c:v>
                </c:pt>
                <c:pt idx="1640">
                  <c:v>640</c:v>
                </c:pt>
                <c:pt idx="1641">
                  <c:v>641</c:v>
                </c:pt>
                <c:pt idx="1642">
                  <c:v>642</c:v>
                </c:pt>
                <c:pt idx="1643">
                  <c:v>643</c:v>
                </c:pt>
                <c:pt idx="1644">
                  <c:v>644</c:v>
                </c:pt>
                <c:pt idx="1645">
                  <c:v>645</c:v>
                </c:pt>
                <c:pt idx="1646">
                  <c:v>646</c:v>
                </c:pt>
                <c:pt idx="1647">
                  <c:v>647</c:v>
                </c:pt>
                <c:pt idx="1648">
                  <c:v>648</c:v>
                </c:pt>
                <c:pt idx="1649">
                  <c:v>649</c:v>
                </c:pt>
                <c:pt idx="1650">
                  <c:v>650</c:v>
                </c:pt>
                <c:pt idx="1651">
                  <c:v>651</c:v>
                </c:pt>
                <c:pt idx="1652">
                  <c:v>652</c:v>
                </c:pt>
                <c:pt idx="1653">
                  <c:v>653</c:v>
                </c:pt>
                <c:pt idx="1654">
                  <c:v>654</c:v>
                </c:pt>
                <c:pt idx="1655">
                  <c:v>655</c:v>
                </c:pt>
                <c:pt idx="1656">
                  <c:v>656</c:v>
                </c:pt>
                <c:pt idx="1657">
                  <c:v>657</c:v>
                </c:pt>
                <c:pt idx="1658">
                  <c:v>658</c:v>
                </c:pt>
                <c:pt idx="1659">
                  <c:v>659</c:v>
                </c:pt>
                <c:pt idx="1660">
                  <c:v>660</c:v>
                </c:pt>
                <c:pt idx="1661">
                  <c:v>661</c:v>
                </c:pt>
                <c:pt idx="1662">
                  <c:v>662</c:v>
                </c:pt>
                <c:pt idx="1663">
                  <c:v>663</c:v>
                </c:pt>
                <c:pt idx="1664">
                  <c:v>664</c:v>
                </c:pt>
                <c:pt idx="1665">
                  <c:v>665</c:v>
                </c:pt>
                <c:pt idx="1666">
                  <c:v>666</c:v>
                </c:pt>
                <c:pt idx="1667">
                  <c:v>667</c:v>
                </c:pt>
                <c:pt idx="1668">
                  <c:v>668</c:v>
                </c:pt>
                <c:pt idx="1669">
                  <c:v>669</c:v>
                </c:pt>
                <c:pt idx="1670">
                  <c:v>670</c:v>
                </c:pt>
                <c:pt idx="1671">
                  <c:v>671</c:v>
                </c:pt>
                <c:pt idx="1672">
                  <c:v>672</c:v>
                </c:pt>
                <c:pt idx="1673">
                  <c:v>673</c:v>
                </c:pt>
                <c:pt idx="1674">
                  <c:v>674</c:v>
                </c:pt>
                <c:pt idx="1675">
                  <c:v>675</c:v>
                </c:pt>
                <c:pt idx="1676">
                  <c:v>676</c:v>
                </c:pt>
                <c:pt idx="1677">
                  <c:v>677</c:v>
                </c:pt>
                <c:pt idx="1678">
                  <c:v>678</c:v>
                </c:pt>
                <c:pt idx="1679">
                  <c:v>679</c:v>
                </c:pt>
                <c:pt idx="1680">
                  <c:v>680</c:v>
                </c:pt>
                <c:pt idx="1681">
                  <c:v>681</c:v>
                </c:pt>
                <c:pt idx="1682">
                  <c:v>682</c:v>
                </c:pt>
                <c:pt idx="1683">
                  <c:v>683</c:v>
                </c:pt>
                <c:pt idx="1684">
                  <c:v>684</c:v>
                </c:pt>
                <c:pt idx="1685">
                  <c:v>685</c:v>
                </c:pt>
                <c:pt idx="1686">
                  <c:v>686</c:v>
                </c:pt>
                <c:pt idx="1687">
                  <c:v>687</c:v>
                </c:pt>
                <c:pt idx="1688">
                  <c:v>688</c:v>
                </c:pt>
                <c:pt idx="1689">
                  <c:v>689</c:v>
                </c:pt>
                <c:pt idx="1690">
                  <c:v>690</c:v>
                </c:pt>
                <c:pt idx="1691">
                  <c:v>691</c:v>
                </c:pt>
                <c:pt idx="1692">
                  <c:v>692</c:v>
                </c:pt>
                <c:pt idx="1693">
                  <c:v>693</c:v>
                </c:pt>
                <c:pt idx="1694">
                  <c:v>694</c:v>
                </c:pt>
                <c:pt idx="1695">
                  <c:v>695</c:v>
                </c:pt>
                <c:pt idx="1696">
                  <c:v>696</c:v>
                </c:pt>
                <c:pt idx="1697">
                  <c:v>697</c:v>
                </c:pt>
                <c:pt idx="1698">
                  <c:v>698</c:v>
                </c:pt>
                <c:pt idx="1699">
                  <c:v>699</c:v>
                </c:pt>
                <c:pt idx="1700">
                  <c:v>700</c:v>
                </c:pt>
                <c:pt idx="1701">
                  <c:v>701</c:v>
                </c:pt>
                <c:pt idx="1702">
                  <c:v>702</c:v>
                </c:pt>
                <c:pt idx="1703">
                  <c:v>703</c:v>
                </c:pt>
                <c:pt idx="1704">
                  <c:v>704</c:v>
                </c:pt>
                <c:pt idx="1705">
                  <c:v>705</c:v>
                </c:pt>
                <c:pt idx="1706">
                  <c:v>706</c:v>
                </c:pt>
                <c:pt idx="1707">
                  <c:v>707</c:v>
                </c:pt>
                <c:pt idx="1708">
                  <c:v>708</c:v>
                </c:pt>
                <c:pt idx="1709">
                  <c:v>709</c:v>
                </c:pt>
                <c:pt idx="1710">
                  <c:v>710</c:v>
                </c:pt>
                <c:pt idx="1711">
                  <c:v>711</c:v>
                </c:pt>
                <c:pt idx="1712">
                  <c:v>712</c:v>
                </c:pt>
                <c:pt idx="1713">
                  <c:v>713</c:v>
                </c:pt>
                <c:pt idx="1714">
                  <c:v>714</c:v>
                </c:pt>
                <c:pt idx="1715">
                  <c:v>715</c:v>
                </c:pt>
                <c:pt idx="1716">
                  <c:v>716</c:v>
                </c:pt>
                <c:pt idx="1717">
                  <c:v>717</c:v>
                </c:pt>
                <c:pt idx="1718">
                  <c:v>718</c:v>
                </c:pt>
                <c:pt idx="1719">
                  <c:v>719</c:v>
                </c:pt>
                <c:pt idx="1720">
                  <c:v>720</c:v>
                </c:pt>
                <c:pt idx="1721">
                  <c:v>721</c:v>
                </c:pt>
                <c:pt idx="1722">
                  <c:v>722</c:v>
                </c:pt>
                <c:pt idx="1723">
                  <c:v>723</c:v>
                </c:pt>
                <c:pt idx="1724">
                  <c:v>724</c:v>
                </c:pt>
                <c:pt idx="1725">
                  <c:v>725</c:v>
                </c:pt>
                <c:pt idx="1726">
                  <c:v>726</c:v>
                </c:pt>
                <c:pt idx="1727">
                  <c:v>727</c:v>
                </c:pt>
                <c:pt idx="1728">
                  <c:v>728</c:v>
                </c:pt>
                <c:pt idx="1729">
                  <c:v>729</c:v>
                </c:pt>
                <c:pt idx="1730">
                  <c:v>730</c:v>
                </c:pt>
                <c:pt idx="1731">
                  <c:v>731</c:v>
                </c:pt>
                <c:pt idx="1732">
                  <c:v>732</c:v>
                </c:pt>
                <c:pt idx="1733">
                  <c:v>733</c:v>
                </c:pt>
                <c:pt idx="1734">
                  <c:v>734</c:v>
                </c:pt>
                <c:pt idx="1735">
                  <c:v>735</c:v>
                </c:pt>
                <c:pt idx="1736">
                  <c:v>736</c:v>
                </c:pt>
                <c:pt idx="1737">
                  <c:v>737</c:v>
                </c:pt>
                <c:pt idx="1738">
                  <c:v>738</c:v>
                </c:pt>
                <c:pt idx="1739">
                  <c:v>739</c:v>
                </c:pt>
                <c:pt idx="1740">
                  <c:v>740</c:v>
                </c:pt>
                <c:pt idx="1741">
                  <c:v>741</c:v>
                </c:pt>
                <c:pt idx="1742">
                  <c:v>742</c:v>
                </c:pt>
                <c:pt idx="1743">
                  <c:v>743</c:v>
                </c:pt>
                <c:pt idx="1744">
                  <c:v>744</c:v>
                </c:pt>
                <c:pt idx="1745">
                  <c:v>745</c:v>
                </c:pt>
                <c:pt idx="1746">
                  <c:v>746</c:v>
                </c:pt>
                <c:pt idx="1747">
                  <c:v>747</c:v>
                </c:pt>
                <c:pt idx="1748">
                  <c:v>748</c:v>
                </c:pt>
                <c:pt idx="1749">
                  <c:v>749</c:v>
                </c:pt>
                <c:pt idx="1750">
                  <c:v>750</c:v>
                </c:pt>
                <c:pt idx="1751">
                  <c:v>751</c:v>
                </c:pt>
                <c:pt idx="1752">
                  <c:v>752</c:v>
                </c:pt>
                <c:pt idx="1753">
                  <c:v>753</c:v>
                </c:pt>
                <c:pt idx="1754">
                  <c:v>754</c:v>
                </c:pt>
                <c:pt idx="1755">
                  <c:v>755</c:v>
                </c:pt>
                <c:pt idx="1756">
                  <c:v>756</c:v>
                </c:pt>
                <c:pt idx="1757">
                  <c:v>757</c:v>
                </c:pt>
                <c:pt idx="1758">
                  <c:v>758</c:v>
                </c:pt>
                <c:pt idx="1759">
                  <c:v>759</c:v>
                </c:pt>
                <c:pt idx="1760">
                  <c:v>760</c:v>
                </c:pt>
                <c:pt idx="1761">
                  <c:v>761</c:v>
                </c:pt>
                <c:pt idx="1762">
                  <c:v>762</c:v>
                </c:pt>
                <c:pt idx="1763">
                  <c:v>763</c:v>
                </c:pt>
                <c:pt idx="1764">
                  <c:v>764</c:v>
                </c:pt>
                <c:pt idx="1765">
                  <c:v>765</c:v>
                </c:pt>
                <c:pt idx="1766">
                  <c:v>766</c:v>
                </c:pt>
                <c:pt idx="1767">
                  <c:v>767</c:v>
                </c:pt>
                <c:pt idx="1768">
                  <c:v>768</c:v>
                </c:pt>
                <c:pt idx="1769">
                  <c:v>769</c:v>
                </c:pt>
                <c:pt idx="1770">
                  <c:v>770</c:v>
                </c:pt>
                <c:pt idx="1771">
                  <c:v>771</c:v>
                </c:pt>
                <c:pt idx="1772">
                  <c:v>772</c:v>
                </c:pt>
                <c:pt idx="1773">
                  <c:v>773</c:v>
                </c:pt>
                <c:pt idx="1774">
                  <c:v>774</c:v>
                </c:pt>
                <c:pt idx="1775">
                  <c:v>775</c:v>
                </c:pt>
                <c:pt idx="1776">
                  <c:v>776</c:v>
                </c:pt>
                <c:pt idx="1777">
                  <c:v>777</c:v>
                </c:pt>
                <c:pt idx="1778">
                  <c:v>778</c:v>
                </c:pt>
                <c:pt idx="1779">
                  <c:v>779</c:v>
                </c:pt>
                <c:pt idx="1780">
                  <c:v>780</c:v>
                </c:pt>
                <c:pt idx="1781">
                  <c:v>781</c:v>
                </c:pt>
                <c:pt idx="1782">
                  <c:v>782</c:v>
                </c:pt>
                <c:pt idx="1783">
                  <c:v>783</c:v>
                </c:pt>
                <c:pt idx="1784">
                  <c:v>784</c:v>
                </c:pt>
                <c:pt idx="1785">
                  <c:v>785</c:v>
                </c:pt>
                <c:pt idx="1786">
                  <c:v>786</c:v>
                </c:pt>
                <c:pt idx="1787">
                  <c:v>787</c:v>
                </c:pt>
                <c:pt idx="1788">
                  <c:v>788</c:v>
                </c:pt>
                <c:pt idx="1789">
                  <c:v>789</c:v>
                </c:pt>
                <c:pt idx="1790">
                  <c:v>790</c:v>
                </c:pt>
                <c:pt idx="1791">
                  <c:v>791</c:v>
                </c:pt>
                <c:pt idx="1792">
                  <c:v>792</c:v>
                </c:pt>
                <c:pt idx="1793">
                  <c:v>793</c:v>
                </c:pt>
                <c:pt idx="1794">
                  <c:v>794</c:v>
                </c:pt>
                <c:pt idx="1795">
                  <c:v>795</c:v>
                </c:pt>
                <c:pt idx="1796">
                  <c:v>796</c:v>
                </c:pt>
                <c:pt idx="1797">
                  <c:v>797</c:v>
                </c:pt>
                <c:pt idx="1798">
                  <c:v>798</c:v>
                </c:pt>
                <c:pt idx="1799">
                  <c:v>799</c:v>
                </c:pt>
                <c:pt idx="1800">
                  <c:v>800</c:v>
                </c:pt>
                <c:pt idx="1801">
                  <c:v>801</c:v>
                </c:pt>
                <c:pt idx="1802">
                  <c:v>802</c:v>
                </c:pt>
                <c:pt idx="1803">
                  <c:v>803</c:v>
                </c:pt>
                <c:pt idx="1804">
                  <c:v>804</c:v>
                </c:pt>
                <c:pt idx="1805">
                  <c:v>805</c:v>
                </c:pt>
                <c:pt idx="1806">
                  <c:v>806</c:v>
                </c:pt>
                <c:pt idx="1807">
                  <c:v>807</c:v>
                </c:pt>
                <c:pt idx="1808">
                  <c:v>808</c:v>
                </c:pt>
                <c:pt idx="1809">
                  <c:v>809</c:v>
                </c:pt>
                <c:pt idx="1810">
                  <c:v>810</c:v>
                </c:pt>
                <c:pt idx="1811">
                  <c:v>811</c:v>
                </c:pt>
                <c:pt idx="1812">
                  <c:v>812</c:v>
                </c:pt>
                <c:pt idx="1813">
                  <c:v>813</c:v>
                </c:pt>
                <c:pt idx="1814">
                  <c:v>814</c:v>
                </c:pt>
                <c:pt idx="1815">
                  <c:v>815</c:v>
                </c:pt>
                <c:pt idx="1816">
                  <c:v>816</c:v>
                </c:pt>
                <c:pt idx="1817">
                  <c:v>817</c:v>
                </c:pt>
                <c:pt idx="1818">
                  <c:v>818</c:v>
                </c:pt>
                <c:pt idx="1819">
                  <c:v>819</c:v>
                </c:pt>
                <c:pt idx="1820">
                  <c:v>820</c:v>
                </c:pt>
                <c:pt idx="1821">
                  <c:v>821</c:v>
                </c:pt>
                <c:pt idx="1822">
                  <c:v>822</c:v>
                </c:pt>
                <c:pt idx="1823">
                  <c:v>823</c:v>
                </c:pt>
                <c:pt idx="1824">
                  <c:v>824</c:v>
                </c:pt>
                <c:pt idx="1825">
                  <c:v>825</c:v>
                </c:pt>
                <c:pt idx="1826">
                  <c:v>826</c:v>
                </c:pt>
                <c:pt idx="1827">
                  <c:v>827</c:v>
                </c:pt>
                <c:pt idx="1828">
                  <c:v>828</c:v>
                </c:pt>
                <c:pt idx="1829">
                  <c:v>829</c:v>
                </c:pt>
                <c:pt idx="1830">
                  <c:v>830</c:v>
                </c:pt>
                <c:pt idx="1831">
                  <c:v>831</c:v>
                </c:pt>
                <c:pt idx="1832">
                  <c:v>832</c:v>
                </c:pt>
                <c:pt idx="1833">
                  <c:v>833</c:v>
                </c:pt>
                <c:pt idx="1834">
                  <c:v>834</c:v>
                </c:pt>
                <c:pt idx="1835">
                  <c:v>835</c:v>
                </c:pt>
                <c:pt idx="1836">
                  <c:v>836</c:v>
                </c:pt>
                <c:pt idx="1837">
                  <c:v>837</c:v>
                </c:pt>
                <c:pt idx="1838">
                  <c:v>838</c:v>
                </c:pt>
                <c:pt idx="1839">
                  <c:v>839</c:v>
                </c:pt>
                <c:pt idx="1840">
                  <c:v>840</c:v>
                </c:pt>
                <c:pt idx="1841">
                  <c:v>841</c:v>
                </c:pt>
                <c:pt idx="1842">
                  <c:v>842</c:v>
                </c:pt>
                <c:pt idx="1843">
                  <c:v>843</c:v>
                </c:pt>
                <c:pt idx="1844">
                  <c:v>844</c:v>
                </c:pt>
                <c:pt idx="1845">
                  <c:v>845</c:v>
                </c:pt>
                <c:pt idx="1846">
                  <c:v>846</c:v>
                </c:pt>
                <c:pt idx="1847">
                  <c:v>847</c:v>
                </c:pt>
                <c:pt idx="1848">
                  <c:v>848</c:v>
                </c:pt>
                <c:pt idx="1849">
                  <c:v>849</c:v>
                </c:pt>
                <c:pt idx="1850">
                  <c:v>850</c:v>
                </c:pt>
                <c:pt idx="1851">
                  <c:v>851</c:v>
                </c:pt>
                <c:pt idx="1852">
                  <c:v>852</c:v>
                </c:pt>
                <c:pt idx="1853">
                  <c:v>853</c:v>
                </c:pt>
                <c:pt idx="1854">
                  <c:v>854</c:v>
                </c:pt>
                <c:pt idx="1855">
                  <c:v>855</c:v>
                </c:pt>
                <c:pt idx="1856">
                  <c:v>856</c:v>
                </c:pt>
                <c:pt idx="1857">
                  <c:v>857</c:v>
                </c:pt>
                <c:pt idx="1858">
                  <c:v>858</c:v>
                </c:pt>
                <c:pt idx="1859">
                  <c:v>859</c:v>
                </c:pt>
                <c:pt idx="1860">
                  <c:v>860</c:v>
                </c:pt>
                <c:pt idx="1861">
                  <c:v>861</c:v>
                </c:pt>
                <c:pt idx="1862">
                  <c:v>862</c:v>
                </c:pt>
                <c:pt idx="1863">
                  <c:v>863</c:v>
                </c:pt>
                <c:pt idx="1864">
                  <c:v>864</c:v>
                </c:pt>
                <c:pt idx="1865">
                  <c:v>865</c:v>
                </c:pt>
                <c:pt idx="1866">
                  <c:v>866</c:v>
                </c:pt>
                <c:pt idx="1867">
                  <c:v>867</c:v>
                </c:pt>
                <c:pt idx="1868">
                  <c:v>868</c:v>
                </c:pt>
                <c:pt idx="1869">
                  <c:v>869</c:v>
                </c:pt>
                <c:pt idx="1870">
                  <c:v>870</c:v>
                </c:pt>
                <c:pt idx="1871">
                  <c:v>871</c:v>
                </c:pt>
                <c:pt idx="1872">
                  <c:v>872</c:v>
                </c:pt>
                <c:pt idx="1873">
                  <c:v>873</c:v>
                </c:pt>
                <c:pt idx="1874">
                  <c:v>874</c:v>
                </c:pt>
                <c:pt idx="1875">
                  <c:v>875</c:v>
                </c:pt>
                <c:pt idx="1876">
                  <c:v>876</c:v>
                </c:pt>
                <c:pt idx="1877">
                  <c:v>877</c:v>
                </c:pt>
                <c:pt idx="1878">
                  <c:v>878</c:v>
                </c:pt>
                <c:pt idx="1879">
                  <c:v>879</c:v>
                </c:pt>
                <c:pt idx="1880">
                  <c:v>880</c:v>
                </c:pt>
                <c:pt idx="1881">
                  <c:v>881</c:v>
                </c:pt>
                <c:pt idx="1882">
                  <c:v>882</c:v>
                </c:pt>
                <c:pt idx="1883">
                  <c:v>883</c:v>
                </c:pt>
                <c:pt idx="1884">
                  <c:v>884</c:v>
                </c:pt>
                <c:pt idx="1885">
                  <c:v>885</c:v>
                </c:pt>
                <c:pt idx="1886">
                  <c:v>886</c:v>
                </c:pt>
                <c:pt idx="1887">
                  <c:v>887</c:v>
                </c:pt>
                <c:pt idx="1888">
                  <c:v>888</c:v>
                </c:pt>
                <c:pt idx="1889">
                  <c:v>889</c:v>
                </c:pt>
                <c:pt idx="1890">
                  <c:v>890</c:v>
                </c:pt>
                <c:pt idx="1891">
                  <c:v>891</c:v>
                </c:pt>
                <c:pt idx="1892">
                  <c:v>892</c:v>
                </c:pt>
                <c:pt idx="1893">
                  <c:v>893</c:v>
                </c:pt>
                <c:pt idx="1894">
                  <c:v>894</c:v>
                </c:pt>
                <c:pt idx="1895">
                  <c:v>895</c:v>
                </c:pt>
                <c:pt idx="1896">
                  <c:v>896</c:v>
                </c:pt>
                <c:pt idx="1897">
                  <c:v>897</c:v>
                </c:pt>
                <c:pt idx="1898">
                  <c:v>898</c:v>
                </c:pt>
                <c:pt idx="1899">
                  <c:v>899</c:v>
                </c:pt>
                <c:pt idx="1900">
                  <c:v>900</c:v>
                </c:pt>
                <c:pt idx="1901">
                  <c:v>901</c:v>
                </c:pt>
                <c:pt idx="1902">
                  <c:v>902</c:v>
                </c:pt>
                <c:pt idx="1903">
                  <c:v>903</c:v>
                </c:pt>
                <c:pt idx="1904">
                  <c:v>904</c:v>
                </c:pt>
                <c:pt idx="1905">
                  <c:v>905</c:v>
                </c:pt>
                <c:pt idx="1906">
                  <c:v>906</c:v>
                </c:pt>
                <c:pt idx="1907">
                  <c:v>907</c:v>
                </c:pt>
                <c:pt idx="1908">
                  <c:v>908</c:v>
                </c:pt>
                <c:pt idx="1909">
                  <c:v>909</c:v>
                </c:pt>
                <c:pt idx="1910">
                  <c:v>910</c:v>
                </c:pt>
                <c:pt idx="1911">
                  <c:v>911</c:v>
                </c:pt>
                <c:pt idx="1912">
                  <c:v>912</c:v>
                </c:pt>
                <c:pt idx="1913">
                  <c:v>913</c:v>
                </c:pt>
                <c:pt idx="1914">
                  <c:v>914</c:v>
                </c:pt>
                <c:pt idx="1915">
                  <c:v>915</c:v>
                </c:pt>
                <c:pt idx="1916">
                  <c:v>916</c:v>
                </c:pt>
                <c:pt idx="1917">
                  <c:v>917</c:v>
                </c:pt>
                <c:pt idx="1918">
                  <c:v>918</c:v>
                </c:pt>
                <c:pt idx="1919">
                  <c:v>919</c:v>
                </c:pt>
                <c:pt idx="1920">
                  <c:v>920</c:v>
                </c:pt>
                <c:pt idx="1921">
                  <c:v>921</c:v>
                </c:pt>
                <c:pt idx="1922">
                  <c:v>922</c:v>
                </c:pt>
                <c:pt idx="1923">
                  <c:v>923</c:v>
                </c:pt>
                <c:pt idx="1924">
                  <c:v>924</c:v>
                </c:pt>
                <c:pt idx="1925">
                  <c:v>925</c:v>
                </c:pt>
                <c:pt idx="1926">
                  <c:v>926</c:v>
                </c:pt>
                <c:pt idx="1927">
                  <c:v>927</c:v>
                </c:pt>
                <c:pt idx="1928">
                  <c:v>928</c:v>
                </c:pt>
                <c:pt idx="1929">
                  <c:v>929</c:v>
                </c:pt>
                <c:pt idx="1930">
                  <c:v>930</c:v>
                </c:pt>
                <c:pt idx="1931">
                  <c:v>931</c:v>
                </c:pt>
                <c:pt idx="1932">
                  <c:v>932</c:v>
                </c:pt>
                <c:pt idx="1933">
                  <c:v>933</c:v>
                </c:pt>
                <c:pt idx="1934">
                  <c:v>934</c:v>
                </c:pt>
                <c:pt idx="1935">
                  <c:v>935</c:v>
                </c:pt>
                <c:pt idx="1936">
                  <c:v>936</c:v>
                </c:pt>
                <c:pt idx="1937">
                  <c:v>937</c:v>
                </c:pt>
                <c:pt idx="1938">
                  <c:v>938</c:v>
                </c:pt>
                <c:pt idx="1939">
                  <c:v>939</c:v>
                </c:pt>
                <c:pt idx="1940">
                  <c:v>940</c:v>
                </c:pt>
                <c:pt idx="1941">
                  <c:v>941</c:v>
                </c:pt>
                <c:pt idx="1942">
                  <c:v>942</c:v>
                </c:pt>
                <c:pt idx="1943">
                  <c:v>943</c:v>
                </c:pt>
                <c:pt idx="1944">
                  <c:v>944</c:v>
                </c:pt>
                <c:pt idx="1945">
                  <c:v>945</c:v>
                </c:pt>
                <c:pt idx="1946">
                  <c:v>946</c:v>
                </c:pt>
                <c:pt idx="1947">
                  <c:v>947</c:v>
                </c:pt>
                <c:pt idx="1948">
                  <c:v>948</c:v>
                </c:pt>
                <c:pt idx="1949">
                  <c:v>949</c:v>
                </c:pt>
                <c:pt idx="1950">
                  <c:v>950</c:v>
                </c:pt>
                <c:pt idx="1951">
                  <c:v>951</c:v>
                </c:pt>
                <c:pt idx="1952">
                  <c:v>952</c:v>
                </c:pt>
                <c:pt idx="1953">
                  <c:v>953</c:v>
                </c:pt>
                <c:pt idx="1954">
                  <c:v>954</c:v>
                </c:pt>
                <c:pt idx="1955">
                  <c:v>955</c:v>
                </c:pt>
                <c:pt idx="1956">
                  <c:v>956</c:v>
                </c:pt>
                <c:pt idx="1957">
                  <c:v>957</c:v>
                </c:pt>
                <c:pt idx="1958">
                  <c:v>958</c:v>
                </c:pt>
                <c:pt idx="1959">
                  <c:v>959</c:v>
                </c:pt>
                <c:pt idx="1960">
                  <c:v>960</c:v>
                </c:pt>
                <c:pt idx="1961">
                  <c:v>961</c:v>
                </c:pt>
                <c:pt idx="1962">
                  <c:v>962</c:v>
                </c:pt>
                <c:pt idx="1963">
                  <c:v>963</c:v>
                </c:pt>
                <c:pt idx="1964">
                  <c:v>964</c:v>
                </c:pt>
                <c:pt idx="1965">
                  <c:v>965</c:v>
                </c:pt>
                <c:pt idx="1966">
                  <c:v>966</c:v>
                </c:pt>
                <c:pt idx="1967">
                  <c:v>967</c:v>
                </c:pt>
                <c:pt idx="1968">
                  <c:v>968</c:v>
                </c:pt>
                <c:pt idx="1969">
                  <c:v>969</c:v>
                </c:pt>
                <c:pt idx="1970">
                  <c:v>970</c:v>
                </c:pt>
                <c:pt idx="1971">
                  <c:v>971</c:v>
                </c:pt>
                <c:pt idx="1972">
                  <c:v>972</c:v>
                </c:pt>
                <c:pt idx="1973">
                  <c:v>973</c:v>
                </c:pt>
                <c:pt idx="1974">
                  <c:v>974</c:v>
                </c:pt>
                <c:pt idx="1975">
                  <c:v>975</c:v>
                </c:pt>
                <c:pt idx="1976">
                  <c:v>976</c:v>
                </c:pt>
                <c:pt idx="1977">
                  <c:v>977</c:v>
                </c:pt>
                <c:pt idx="1978">
                  <c:v>978</c:v>
                </c:pt>
                <c:pt idx="1979">
                  <c:v>979</c:v>
                </c:pt>
                <c:pt idx="1980">
                  <c:v>980</c:v>
                </c:pt>
                <c:pt idx="1981">
                  <c:v>981</c:v>
                </c:pt>
                <c:pt idx="1982">
                  <c:v>982</c:v>
                </c:pt>
                <c:pt idx="1983">
                  <c:v>983</c:v>
                </c:pt>
                <c:pt idx="1984">
                  <c:v>984</c:v>
                </c:pt>
                <c:pt idx="1985">
                  <c:v>985</c:v>
                </c:pt>
                <c:pt idx="1986">
                  <c:v>986</c:v>
                </c:pt>
                <c:pt idx="1987">
                  <c:v>987</c:v>
                </c:pt>
                <c:pt idx="1988">
                  <c:v>988</c:v>
                </c:pt>
                <c:pt idx="1989">
                  <c:v>989</c:v>
                </c:pt>
                <c:pt idx="1990">
                  <c:v>990</c:v>
                </c:pt>
                <c:pt idx="1991">
                  <c:v>991</c:v>
                </c:pt>
                <c:pt idx="1992">
                  <c:v>992</c:v>
                </c:pt>
                <c:pt idx="1993">
                  <c:v>993</c:v>
                </c:pt>
                <c:pt idx="1994">
                  <c:v>994</c:v>
                </c:pt>
                <c:pt idx="1995">
                  <c:v>995</c:v>
                </c:pt>
                <c:pt idx="1996">
                  <c:v>996</c:v>
                </c:pt>
                <c:pt idx="1997">
                  <c:v>997</c:v>
                </c:pt>
                <c:pt idx="1998">
                  <c:v>998</c:v>
                </c:pt>
                <c:pt idx="1999">
                  <c:v>999</c:v>
                </c:pt>
                <c:pt idx="2000">
                  <c:v>1000</c:v>
                </c:pt>
              </c:numCache>
            </c:numRef>
          </c:xVal>
          <c:yVal>
            <c:numRef>
              <c:f>Sheet1!$D$1:$D$2001</c:f>
              <c:numCache>
                <c:formatCode>General</c:formatCode>
                <c:ptCount val="2001"/>
                <c:pt idx="0">
                  <c:v>4.2300000000000003E-3</c:v>
                </c:pt>
                <c:pt idx="1">
                  <c:v>4.13E-3</c:v>
                </c:pt>
                <c:pt idx="2">
                  <c:v>4.2300000000000003E-3</c:v>
                </c:pt>
                <c:pt idx="3">
                  <c:v>4.2300000000000003E-3</c:v>
                </c:pt>
                <c:pt idx="4">
                  <c:v>4.2300000000000003E-3</c:v>
                </c:pt>
                <c:pt idx="5">
                  <c:v>4.2300000000000003E-3</c:v>
                </c:pt>
                <c:pt idx="6">
                  <c:v>4.3400000000000001E-3</c:v>
                </c:pt>
                <c:pt idx="7">
                  <c:v>4.2300000000000003E-3</c:v>
                </c:pt>
                <c:pt idx="8">
                  <c:v>4.3400000000000001E-3</c:v>
                </c:pt>
                <c:pt idx="9">
                  <c:v>4.45E-3</c:v>
                </c:pt>
                <c:pt idx="10">
                  <c:v>4.2300000000000003E-3</c:v>
                </c:pt>
                <c:pt idx="11">
                  <c:v>4.3400000000000001E-3</c:v>
                </c:pt>
                <c:pt idx="12">
                  <c:v>4.3400000000000001E-3</c:v>
                </c:pt>
                <c:pt idx="13">
                  <c:v>4.3400000000000001E-3</c:v>
                </c:pt>
                <c:pt idx="14">
                  <c:v>4.45E-3</c:v>
                </c:pt>
                <c:pt idx="15">
                  <c:v>4.3400000000000001E-3</c:v>
                </c:pt>
                <c:pt idx="16">
                  <c:v>4.3400000000000001E-3</c:v>
                </c:pt>
                <c:pt idx="17">
                  <c:v>4.45E-3</c:v>
                </c:pt>
                <c:pt idx="18">
                  <c:v>4.5599999999999998E-3</c:v>
                </c:pt>
                <c:pt idx="19">
                  <c:v>4.45E-3</c:v>
                </c:pt>
                <c:pt idx="20">
                  <c:v>4.5599999999999998E-3</c:v>
                </c:pt>
                <c:pt idx="21">
                  <c:v>4.5599999999999998E-3</c:v>
                </c:pt>
                <c:pt idx="22">
                  <c:v>4.3400000000000001E-3</c:v>
                </c:pt>
                <c:pt idx="23">
                  <c:v>4.45E-3</c:v>
                </c:pt>
                <c:pt idx="24">
                  <c:v>4.45E-3</c:v>
                </c:pt>
                <c:pt idx="25">
                  <c:v>4.45E-3</c:v>
                </c:pt>
                <c:pt idx="26">
                  <c:v>4.45E-3</c:v>
                </c:pt>
                <c:pt idx="27">
                  <c:v>4.5599999999999998E-3</c:v>
                </c:pt>
                <c:pt idx="28">
                  <c:v>4.5599999999999998E-3</c:v>
                </c:pt>
                <c:pt idx="29">
                  <c:v>4.5599999999999998E-3</c:v>
                </c:pt>
                <c:pt idx="30">
                  <c:v>4.5599999999999998E-3</c:v>
                </c:pt>
                <c:pt idx="31">
                  <c:v>4.6699999999999997E-3</c:v>
                </c:pt>
                <c:pt idx="32">
                  <c:v>4.6699999999999997E-3</c:v>
                </c:pt>
                <c:pt idx="33">
                  <c:v>4.6699999999999997E-3</c:v>
                </c:pt>
                <c:pt idx="34">
                  <c:v>4.6699999999999997E-3</c:v>
                </c:pt>
                <c:pt idx="35">
                  <c:v>4.6699999999999997E-3</c:v>
                </c:pt>
                <c:pt idx="36">
                  <c:v>4.7800000000000004E-3</c:v>
                </c:pt>
                <c:pt idx="37">
                  <c:v>4.7800000000000004E-3</c:v>
                </c:pt>
                <c:pt idx="38">
                  <c:v>4.7800000000000004E-3</c:v>
                </c:pt>
                <c:pt idx="39">
                  <c:v>4.7800000000000004E-3</c:v>
                </c:pt>
                <c:pt idx="40">
                  <c:v>4.7800000000000004E-3</c:v>
                </c:pt>
                <c:pt idx="41">
                  <c:v>4.7800000000000004E-3</c:v>
                </c:pt>
                <c:pt idx="42">
                  <c:v>4.7800000000000004E-3</c:v>
                </c:pt>
                <c:pt idx="43">
                  <c:v>4.6699999999999997E-3</c:v>
                </c:pt>
                <c:pt idx="44">
                  <c:v>4.7800000000000004E-3</c:v>
                </c:pt>
                <c:pt idx="45">
                  <c:v>4.8900000000000002E-3</c:v>
                </c:pt>
                <c:pt idx="46">
                  <c:v>4.8900000000000002E-3</c:v>
                </c:pt>
                <c:pt idx="47">
                  <c:v>4.8900000000000002E-3</c:v>
                </c:pt>
                <c:pt idx="48">
                  <c:v>5.0000000000000001E-3</c:v>
                </c:pt>
                <c:pt idx="49">
                  <c:v>4.8900000000000002E-3</c:v>
                </c:pt>
                <c:pt idx="50">
                  <c:v>4.8900000000000002E-3</c:v>
                </c:pt>
                <c:pt idx="51">
                  <c:v>4.8900000000000002E-3</c:v>
                </c:pt>
                <c:pt idx="52">
                  <c:v>4.8900000000000002E-3</c:v>
                </c:pt>
                <c:pt idx="53">
                  <c:v>4.8900000000000002E-3</c:v>
                </c:pt>
                <c:pt idx="54">
                  <c:v>5.0000000000000001E-3</c:v>
                </c:pt>
                <c:pt idx="55">
                  <c:v>5.0000000000000001E-3</c:v>
                </c:pt>
                <c:pt idx="56">
                  <c:v>5.0000000000000001E-3</c:v>
                </c:pt>
                <c:pt idx="57">
                  <c:v>5.0000000000000001E-3</c:v>
                </c:pt>
                <c:pt idx="58">
                  <c:v>5.1000000000000004E-3</c:v>
                </c:pt>
                <c:pt idx="59">
                  <c:v>5.0000000000000001E-3</c:v>
                </c:pt>
                <c:pt idx="60">
                  <c:v>5.1000000000000004E-3</c:v>
                </c:pt>
                <c:pt idx="61">
                  <c:v>5.1000000000000004E-3</c:v>
                </c:pt>
                <c:pt idx="62">
                  <c:v>5.1000000000000004E-3</c:v>
                </c:pt>
                <c:pt idx="63">
                  <c:v>5.1000000000000004E-3</c:v>
                </c:pt>
                <c:pt idx="64">
                  <c:v>5.2100000000000002E-3</c:v>
                </c:pt>
                <c:pt idx="65">
                  <c:v>5.1000000000000004E-3</c:v>
                </c:pt>
                <c:pt idx="66">
                  <c:v>5.2100000000000002E-3</c:v>
                </c:pt>
                <c:pt idx="67">
                  <c:v>5.2100000000000002E-3</c:v>
                </c:pt>
                <c:pt idx="68">
                  <c:v>5.1000000000000004E-3</c:v>
                </c:pt>
                <c:pt idx="69">
                  <c:v>5.2100000000000002E-3</c:v>
                </c:pt>
                <c:pt idx="70">
                  <c:v>5.2100000000000002E-3</c:v>
                </c:pt>
                <c:pt idx="71">
                  <c:v>5.3200000000000001E-3</c:v>
                </c:pt>
                <c:pt idx="72">
                  <c:v>5.2100000000000002E-3</c:v>
                </c:pt>
                <c:pt idx="73">
                  <c:v>5.2100000000000002E-3</c:v>
                </c:pt>
                <c:pt idx="74">
                  <c:v>5.3200000000000001E-3</c:v>
                </c:pt>
                <c:pt idx="75">
                  <c:v>5.3200000000000001E-3</c:v>
                </c:pt>
                <c:pt idx="76">
                  <c:v>5.3200000000000001E-3</c:v>
                </c:pt>
                <c:pt idx="77">
                  <c:v>5.3200000000000001E-3</c:v>
                </c:pt>
                <c:pt idx="78">
                  <c:v>5.3200000000000001E-3</c:v>
                </c:pt>
                <c:pt idx="79">
                  <c:v>5.3200000000000001E-3</c:v>
                </c:pt>
                <c:pt idx="80">
                  <c:v>5.4299999999999999E-3</c:v>
                </c:pt>
                <c:pt idx="81">
                  <c:v>5.4299999999999999E-3</c:v>
                </c:pt>
                <c:pt idx="82">
                  <c:v>5.4299999999999999E-3</c:v>
                </c:pt>
                <c:pt idx="83">
                  <c:v>5.4299999999999999E-3</c:v>
                </c:pt>
                <c:pt idx="84">
                  <c:v>5.4299999999999999E-3</c:v>
                </c:pt>
                <c:pt idx="85">
                  <c:v>5.4299999999999999E-3</c:v>
                </c:pt>
                <c:pt idx="86">
                  <c:v>5.4299999999999999E-3</c:v>
                </c:pt>
                <c:pt idx="87">
                  <c:v>5.4299999999999999E-3</c:v>
                </c:pt>
                <c:pt idx="88">
                  <c:v>5.4299999999999999E-3</c:v>
                </c:pt>
                <c:pt idx="89">
                  <c:v>5.5399999999999998E-3</c:v>
                </c:pt>
                <c:pt idx="90">
                  <c:v>5.5399999999999998E-3</c:v>
                </c:pt>
                <c:pt idx="91">
                  <c:v>5.5399999999999998E-3</c:v>
                </c:pt>
                <c:pt idx="92">
                  <c:v>5.5399999999999998E-3</c:v>
                </c:pt>
                <c:pt idx="93">
                  <c:v>5.5399999999999998E-3</c:v>
                </c:pt>
                <c:pt idx="94">
                  <c:v>5.6499999999999996E-3</c:v>
                </c:pt>
                <c:pt idx="95">
                  <c:v>5.5399999999999998E-3</c:v>
                </c:pt>
                <c:pt idx="96">
                  <c:v>5.6499999999999996E-3</c:v>
                </c:pt>
                <c:pt idx="97">
                  <c:v>5.7600000000000004E-3</c:v>
                </c:pt>
                <c:pt idx="98">
                  <c:v>5.7600000000000004E-3</c:v>
                </c:pt>
                <c:pt idx="99">
                  <c:v>5.7600000000000004E-3</c:v>
                </c:pt>
                <c:pt idx="100">
                  <c:v>5.7600000000000004E-3</c:v>
                </c:pt>
                <c:pt idx="101">
                  <c:v>5.7600000000000004E-3</c:v>
                </c:pt>
                <c:pt idx="102">
                  <c:v>5.7600000000000004E-3</c:v>
                </c:pt>
                <c:pt idx="103">
                  <c:v>5.7600000000000004E-3</c:v>
                </c:pt>
                <c:pt idx="104">
                  <c:v>5.8700000000000002E-3</c:v>
                </c:pt>
                <c:pt idx="105">
                  <c:v>5.8700000000000002E-3</c:v>
                </c:pt>
                <c:pt idx="106">
                  <c:v>5.8700000000000002E-3</c:v>
                </c:pt>
                <c:pt idx="107">
                  <c:v>5.8700000000000002E-3</c:v>
                </c:pt>
                <c:pt idx="108">
                  <c:v>5.8700000000000002E-3</c:v>
                </c:pt>
                <c:pt idx="109">
                  <c:v>5.8700000000000002E-3</c:v>
                </c:pt>
                <c:pt idx="110">
                  <c:v>5.8700000000000002E-3</c:v>
                </c:pt>
                <c:pt idx="111">
                  <c:v>5.9699999999999996E-3</c:v>
                </c:pt>
                <c:pt idx="112">
                  <c:v>5.9699999999999996E-3</c:v>
                </c:pt>
                <c:pt idx="113">
                  <c:v>5.9699999999999996E-3</c:v>
                </c:pt>
                <c:pt idx="114">
                  <c:v>6.0800000000000003E-3</c:v>
                </c:pt>
                <c:pt idx="115">
                  <c:v>6.0800000000000003E-3</c:v>
                </c:pt>
                <c:pt idx="116">
                  <c:v>5.9699999999999996E-3</c:v>
                </c:pt>
                <c:pt idx="117">
                  <c:v>6.0800000000000003E-3</c:v>
                </c:pt>
                <c:pt idx="118">
                  <c:v>6.0800000000000003E-3</c:v>
                </c:pt>
                <c:pt idx="119">
                  <c:v>6.0800000000000003E-3</c:v>
                </c:pt>
                <c:pt idx="120">
                  <c:v>6.0800000000000003E-3</c:v>
                </c:pt>
                <c:pt idx="121">
                  <c:v>6.0800000000000003E-3</c:v>
                </c:pt>
                <c:pt idx="122">
                  <c:v>6.1900000000000002E-3</c:v>
                </c:pt>
                <c:pt idx="123">
                  <c:v>6.0800000000000003E-3</c:v>
                </c:pt>
                <c:pt idx="124">
                  <c:v>6.3E-3</c:v>
                </c:pt>
                <c:pt idx="125">
                  <c:v>6.1900000000000002E-3</c:v>
                </c:pt>
                <c:pt idx="126">
                  <c:v>6.3E-3</c:v>
                </c:pt>
                <c:pt idx="127">
                  <c:v>6.1900000000000002E-3</c:v>
                </c:pt>
                <c:pt idx="128">
                  <c:v>6.1900000000000002E-3</c:v>
                </c:pt>
                <c:pt idx="129">
                  <c:v>6.3E-3</c:v>
                </c:pt>
                <c:pt idx="130">
                  <c:v>6.3E-3</c:v>
                </c:pt>
                <c:pt idx="131">
                  <c:v>6.4099999999999999E-3</c:v>
                </c:pt>
                <c:pt idx="132">
                  <c:v>6.4099999999999999E-3</c:v>
                </c:pt>
                <c:pt idx="133">
                  <c:v>6.4099999999999999E-3</c:v>
                </c:pt>
                <c:pt idx="134">
                  <c:v>6.4099999999999999E-3</c:v>
                </c:pt>
                <c:pt idx="135">
                  <c:v>6.5199999999999998E-3</c:v>
                </c:pt>
                <c:pt idx="136">
                  <c:v>6.4099999999999999E-3</c:v>
                </c:pt>
                <c:pt idx="137">
                  <c:v>6.5199999999999998E-3</c:v>
                </c:pt>
                <c:pt idx="138">
                  <c:v>6.6299999999999996E-3</c:v>
                </c:pt>
                <c:pt idx="139">
                  <c:v>6.4099999999999999E-3</c:v>
                </c:pt>
                <c:pt idx="140">
                  <c:v>6.6299999999999996E-3</c:v>
                </c:pt>
                <c:pt idx="141">
                  <c:v>6.5199999999999998E-3</c:v>
                </c:pt>
                <c:pt idx="142">
                  <c:v>6.6299999999999996E-3</c:v>
                </c:pt>
                <c:pt idx="143">
                  <c:v>6.7299999999999999E-3</c:v>
                </c:pt>
                <c:pt idx="144">
                  <c:v>6.7299999999999999E-3</c:v>
                </c:pt>
                <c:pt idx="145">
                  <c:v>6.7299999999999999E-3</c:v>
                </c:pt>
                <c:pt idx="146">
                  <c:v>6.6299999999999996E-3</c:v>
                </c:pt>
                <c:pt idx="147">
                  <c:v>6.6299999999999996E-3</c:v>
                </c:pt>
                <c:pt idx="148">
                  <c:v>6.6299999999999996E-3</c:v>
                </c:pt>
                <c:pt idx="149">
                  <c:v>6.7299999999999999E-3</c:v>
                </c:pt>
                <c:pt idx="150">
                  <c:v>6.8399999999999997E-3</c:v>
                </c:pt>
                <c:pt idx="151">
                  <c:v>6.7299999999999999E-3</c:v>
                </c:pt>
                <c:pt idx="152">
                  <c:v>6.8399999999999997E-3</c:v>
                </c:pt>
                <c:pt idx="153">
                  <c:v>6.9499999999999996E-3</c:v>
                </c:pt>
                <c:pt idx="154">
                  <c:v>6.9499999999999996E-3</c:v>
                </c:pt>
                <c:pt idx="155">
                  <c:v>6.8399999999999997E-3</c:v>
                </c:pt>
                <c:pt idx="156">
                  <c:v>6.9499999999999996E-3</c:v>
                </c:pt>
                <c:pt idx="157">
                  <c:v>6.9499999999999996E-3</c:v>
                </c:pt>
                <c:pt idx="158">
                  <c:v>6.8399999999999997E-3</c:v>
                </c:pt>
                <c:pt idx="159">
                  <c:v>7.0600000000000003E-3</c:v>
                </c:pt>
                <c:pt idx="160">
                  <c:v>7.0600000000000003E-3</c:v>
                </c:pt>
                <c:pt idx="161">
                  <c:v>7.0600000000000003E-3</c:v>
                </c:pt>
                <c:pt idx="162">
                  <c:v>7.1700000000000002E-3</c:v>
                </c:pt>
                <c:pt idx="163">
                  <c:v>7.0600000000000003E-3</c:v>
                </c:pt>
                <c:pt idx="164">
                  <c:v>7.0600000000000003E-3</c:v>
                </c:pt>
                <c:pt idx="165">
                  <c:v>7.0600000000000003E-3</c:v>
                </c:pt>
                <c:pt idx="166">
                  <c:v>7.0600000000000003E-3</c:v>
                </c:pt>
                <c:pt idx="167">
                  <c:v>7.1700000000000002E-3</c:v>
                </c:pt>
                <c:pt idx="168">
                  <c:v>7.28E-3</c:v>
                </c:pt>
                <c:pt idx="169">
                  <c:v>7.28E-3</c:v>
                </c:pt>
                <c:pt idx="170">
                  <c:v>7.28E-3</c:v>
                </c:pt>
                <c:pt idx="171">
                  <c:v>7.28E-3</c:v>
                </c:pt>
                <c:pt idx="172">
                  <c:v>7.28E-3</c:v>
                </c:pt>
                <c:pt idx="173">
                  <c:v>7.3899999999999999E-3</c:v>
                </c:pt>
                <c:pt idx="174">
                  <c:v>7.3899999999999999E-3</c:v>
                </c:pt>
                <c:pt idx="175">
                  <c:v>7.3899999999999999E-3</c:v>
                </c:pt>
                <c:pt idx="176">
                  <c:v>7.4999999999999997E-3</c:v>
                </c:pt>
                <c:pt idx="177">
                  <c:v>7.4999999999999997E-3</c:v>
                </c:pt>
                <c:pt idx="178">
                  <c:v>7.4999999999999997E-3</c:v>
                </c:pt>
                <c:pt idx="179">
                  <c:v>7.4999999999999997E-3</c:v>
                </c:pt>
                <c:pt idx="180">
                  <c:v>7.4999999999999997E-3</c:v>
                </c:pt>
                <c:pt idx="181">
                  <c:v>7.4999999999999997E-3</c:v>
                </c:pt>
                <c:pt idx="182">
                  <c:v>7.6E-3</c:v>
                </c:pt>
                <c:pt idx="183">
                  <c:v>7.6E-3</c:v>
                </c:pt>
                <c:pt idx="184">
                  <c:v>7.6E-3</c:v>
                </c:pt>
                <c:pt idx="185">
                  <c:v>7.7099999999999998E-3</c:v>
                </c:pt>
                <c:pt idx="186">
                  <c:v>7.7099999999999998E-3</c:v>
                </c:pt>
                <c:pt idx="187">
                  <c:v>7.7099999999999998E-3</c:v>
                </c:pt>
                <c:pt idx="188">
                  <c:v>7.8200000000000006E-3</c:v>
                </c:pt>
                <c:pt idx="189">
                  <c:v>7.9299999999999995E-3</c:v>
                </c:pt>
                <c:pt idx="190">
                  <c:v>7.7099999999999998E-3</c:v>
                </c:pt>
                <c:pt idx="191">
                  <c:v>7.7099999999999998E-3</c:v>
                </c:pt>
                <c:pt idx="192">
                  <c:v>7.8200000000000006E-3</c:v>
                </c:pt>
                <c:pt idx="193">
                  <c:v>7.9299999999999995E-3</c:v>
                </c:pt>
                <c:pt idx="194">
                  <c:v>7.9299999999999995E-3</c:v>
                </c:pt>
                <c:pt idx="195">
                  <c:v>7.8200000000000006E-3</c:v>
                </c:pt>
                <c:pt idx="196">
                  <c:v>8.0400000000000003E-3</c:v>
                </c:pt>
                <c:pt idx="197">
                  <c:v>8.0400000000000003E-3</c:v>
                </c:pt>
                <c:pt idx="198">
                  <c:v>8.0400000000000003E-3</c:v>
                </c:pt>
                <c:pt idx="199">
                  <c:v>8.0400000000000003E-3</c:v>
                </c:pt>
                <c:pt idx="200">
                  <c:v>8.0400000000000003E-3</c:v>
                </c:pt>
                <c:pt idx="201">
                  <c:v>8.0400000000000003E-3</c:v>
                </c:pt>
                <c:pt idx="202">
                  <c:v>8.1499999999999993E-3</c:v>
                </c:pt>
                <c:pt idx="203">
                  <c:v>8.1499999999999993E-3</c:v>
                </c:pt>
                <c:pt idx="204">
                  <c:v>8.1499999999999993E-3</c:v>
                </c:pt>
                <c:pt idx="205">
                  <c:v>8.26E-3</c:v>
                </c:pt>
                <c:pt idx="206">
                  <c:v>8.26E-3</c:v>
                </c:pt>
                <c:pt idx="207">
                  <c:v>8.26E-3</c:v>
                </c:pt>
                <c:pt idx="208">
                  <c:v>8.26E-3</c:v>
                </c:pt>
                <c:pt idx="209">
                  <c:v>8.3599999999999994E-3</c:v>
                </c:pt>
                <c:pt idx="210">
                  <c:v>8.3599999999999994E-3</c:v>
                </c:pt>
                <c:pt idx="211">
                  <c:v>8.3599999999999994E-3</c:v>
                </c:pt>
                <c:pt idx="212">
                  <c:v>8.3599999999999994E-3</c:v>
                </c:pt>
                <c:pt idx="213">
                  <c:v>8.4700000000000001E-3</c:v>
                </c:pt>
                <c:pt idx="214">
                  <c:v>8.3599999999999994E-3</c:v>
                </c:pt>
                <c:pt idx="215">
                  <c:v>8.4700000000000001E-3</c:v>
                </c:pt>
                <c:pt idx="216">
                  <c:v>8.4700000000000001E-3</c:v>
                </c:pt>
                <c:pt idx="217">
                  <c:v>8.5800000000000008E-3</c:v>
                </c:pt>
                <c:pt idx="218">
                  <c:v>8.5800000000000008E-3</c:v>
                </c:pt>
                <c:pt idx="219">
                  <c:v>8.5800000000000008E-3</c:v>
                </c:pt>
                <c:pt idx="220">
                  <c:v>8.8000000000000005E-3</c:v>
                </c:pt>
                <c:pt idx="221">
                  <c:v>8.6899999999999998E-3</c:v>
                </c:pt>
                <c:pt idx="222">
                  <c:v>8.6899999999999998E-3</c:v>
                </c:pt>
                <c:pt idx="223">
                  <c:v>8.8000000000000005E-3</c:v>
                </c:pt>
                <c:pt idx="224">
                  <c:v>8.8000000000000005E-3</c:v>
                </c:pt>
                <c:pt idx="225">
                  <c:v>8.6899999999999998E-3</c:v>
                </c:pt>
                <c:pt idx="226">
                  <c:v>8.9099999999999995E-3</c:v>
                </c:pt>
                <c:pt idx="227">
                  <c:v>8.9099999999999995E-3</c:v>
                </c:pt>
                <c:pt idx="228">
                  <c:v>8.9099999999999995E-3</c:v>
                </c:pt>
                <c:pt idx="229">
                  <c:v>9.0200000000000002E-3</c:v>
                </c:pt>
                <c:pt idx="230">
                  <c:v>9.0200000000000002E-3</c:v>
                </c:pt>
                <c:pt idx="231">
                  <c:v>9.0200000000000002E-3</c:v>
                </c:pt>
                <c:pt idx="232">
                  <c:v>9.0200000000000002E-3</c:v>
                </c:pt>
                <c:pt idx="233">
                  <c:v>9.0200000000000002E-3</c:v>
                </c:pt>
                <c:pt idx="234">
                  <c:v>9.1299999999999992E-3</c:v>
                </c:pt>
                <c:pt idx="235">
                  <c:v>9.1299999999999992E-3</c:v>
                </c:pt>
                <c:pt idx="236">
                  <c:v>9.1299999999999992E-3</c:v>
                </c:pt>
                <c:pt idx="237">
                  <c:v>9.2300000000000004E-3</c:v>
                </c:pt>
                <c:pt idx="238">
                  <c:v>9.1299999999999992E-3</c:v>
                </c:pt>
                <c:pt idx="239">
                  <c:v>9.3399999999999993E-3</c:v>
                </c:pt>
                <c:pt idx="240">
                  <c:v>9.3399999999999993E-3</c:v>
                </c:pt>
                <c:pt idx="241">
                  <c:v>9.2300000000000004E-3</c:v>
                </c:pt>
                <c:pt idx="242">
                  <c:v>9.4500000000000001E-3</c:v>
                </c:pt>
                <c:pt idx="243">
                  <c:v>9.3399999999999993E-3</c:v>
                </c:pt>
                <c:pt idx="244">
                  <c:v>9.3399999999999993E-3</c:v>
                </c:pt>
                <c:pt idx="245">
                  <c:v>9.4500000000000001E-3</c:v>
                </c:pt>
                <c:pt idx="246">
                  <c:v>9.5600000000000008E-3</c:v>
                </c:pt>
                <c:pt idx="247">
                  <c:v>9.5600000000000008E-3</c:v>
                </c:pt>
                <c:pt idx="248">
                  <c:v>9.5600000000000008E-3</c:v>
                </c:pt>
                <c:pt idx="249">
                  <c:v>9.5600000000000008E-3</c:v>
                </c:pt>
                <c:pt idx="250">
                  <c:v>9.6699999999999998E-3</c:v>
                </c:pt>
                <c:pt idx="251">
                  <c:v>9.6699999999999998E-3</c:v>
                </c:pt>
                <c:pt idx="252">
                  <c:v>9.7800000000000005E-3</c:v>
                </c:pt>
                <c:pt idx="253">
                  <c:v>9.7800000000000005E-3</c:v>
                </c:pt>
                <c:pt idx="254">
                  <c:v>9.8899999999999995E-3</c:v>
                </c:pt>
                <c:pt idx="255">
                  <c:v>9.7800000000000005E-3</c:v>
                </c:pt>
                <c:pt idx="256">
                  <c:v>9.8899999999999995E-3</c:v>
                </c:pt>
                <c:pt idx="257">
                  <c:v>9.9900000000000006E-3</c:v>
                </c:pt>
                <c:pt idx="258">
                  <c:v>9.9900000000000006E-3</c:v>
                </c:pt>
                <c:pt idx="259">
                  <c:v>1.01E-2</c:v>
                </c:pt>
                <c:pt idx="260">
                  <c:v>1.01E-2</c:v>
                </c:pt>
                <c:pt idx="261">
                  <c:v>1.01E-2</c:v>
                </c:pt>
                <c:pt idx="262">
                  <c:v>1.01E-2</c:v>
                </c:pt>
                <c:pt idx="263">
                  <c:v>1.01E-2</c:v>
                </c:pt>
                <c:pt idx="264">
                  <c:v>1.01E-2</c:v>
                </c:pt>
                <c:pt idx="265">
                  <c:v>1.021E-2</c:v>
                </c:pt>
                <c:pt idx="266">
                  <c:v>1.0319999999999999E-2</c:v>
                </c:pt>
                <c:pt idx="267">
                  <c:v>1.021E-2</c:v>
                </c:pt>
                <c:pt idx="268">
                  <c:v>1.043E-2</c:v>
                </c:pt>
                <c:pt idx="269">
                  <c:v>1.043E-2</c:v>
                </c:pt>
                <c:pt idx="270">
                  <c:v>1.0540000000000001E-2</c:v>
                </c:pt>
                <c:pt idx="271">
                  <c:v>1.043E-2</c:v>
                </c:pt>
                <c:pt idx="272">
                  <c:v>1.0540000000000001E-2</c:v>
                </c:pt>
                <c:pt idx="273">
                  <c:v>1.065E-2</c:v>
                </c:pt>
                <c:pt idx="274">
                  <c:v>1.076E-2</c:v>
                </c:pt>
                <c:pt idx="275">
                  <c:v>1.065E-2</c:v>
                </c:pt>
                <c:pt idx="276">
                  <c:v>1.076E-2</c:v>
                </c:pt>
                <c:pt idx="277">
                  <c:v>1.065E-2</c:v>
                </c:pt>
                <c:pt idx="278">
                  <c:v>1.076E-2</c:v>
                </c:pt>
                <c:pt idx="279">
                  <c:v>1.076E-2</c:v>
                </c:pt>
                <c:pt idx="280">
                  <c:v>1.086E-2</c:v>
                </c:pt>
                <c:pt idx="281">
                  <c:v>1.086E-2</c:v>
                </c:pt>
                <c:pt idx="282">
                  <c:v>1.0970000000000001E-2</c:v>
                </c:pt>
                <c:pt idx="283">
                  <c:v>1.0970000000000001E-2</c:v>
                </c:pt>
                <c:pt idx="284">
                  <c:v>1.0970000000000001E-2</c:v>
                </c:pt>
                <c:pt idx="285">
                  <c:v>1.108E-2</c:v>
                </c:pt>
                <c:pt idx="286">
                  <c:v>1.108E-2</c:v>
                </c:pt>
                <c:pt idx="287">
                  <c:v>1.119E-2</c:v>
                </c:pt>
                <c:pt idx="288">
                  <c:v>1.119E-2</c:v>
                </c:pt>
                <c:pt idx="289">
                  <c:v>1.119E-2</c:v>
                </c:pt>
                <c:pt idx="290">
                  <c:v>1.1299999999999999E-2</c:v>
                </c:pt>
                <c:pt idx="291">
                  <c:v>1.1299999999999999E-2</c:v>
                </c:pt>
                <c:pt idx="292">
                  <c:v>1.141E-2</c:v>
                </c:pt>
                <c:pt idx="293">
                  <c:v>1.141E-2</c:v>
                </c:pt>
                <c:pt idx="294">
                  <c:v>1.1520000000000001E-2</c:v>
                </c:pt>
                <c:pt idx="295">
                  <c:v>1.141E-2</c:v>
                </c:pt>
                <c:pt idx="296">
                  <c:v>1.1520000000000001E-2</c:v>
                </c:pt>
                <c:pt idx="297">
                  <c:v>1.162E-2</c:v>
                </c:pt>
                <c:pt idx="298">
                  <c:v>1.162E-2</c:v>
                </c:pt>
                <c:pt idx="299">
                  <c:v>1.162E-2</c:v>
                </c:pt>
                <c:pt idx="300">
                  <c:v>1.1730000000000001E-2</c:v>
                </c:pt>
                <c:pt idx="301">
                  <c:v>1.184E-2</c:v>
                </c:pt>
                <c:pt idx="302">
                  <c:v>1.1730000000000001E-2</c:v>
                </c:pt>
                <c:pt idx="303">
                  <c:v>1.184E-2</c:v>
                </c:pt>
                <c:pt idx="304">
                  <c:v>1.184E-2</c:v>
                </c:pt>
                <c:pt idx="305">
                  <c:v>1.1950000000000001E-2</c:v>
                </c:pt>
                <c:pt idx="306">
                  <c:v>1.206E-2</c:v>
                </c:pt>
                <c:pt idx="307">
                  <c:v>1.1950000000000001E-2</c:v>
                </c:pt>
                <c:pt idx="308">
                  <c:v>1.206E-2</c:v>
                </c:pt>
                <c:pt idx="309">
                  <c:v>1.217E-2</c:v>
                </c:pt>
                <c:pt idx="310">
                  <c:v>1.2279999999999999E-2</c:v>
                </c:pt>
                <c:pt idx="311">
                  <c:v>1.2279999999999999E-2</c:v>
                </c:pt>
                <c:pt idx="312">
                  <c:v>1.2279999999999999E-2</c:v>
                </c:pt>
                <c:pt idx="313">
                  <c:v>1.239E-2</c:v>
                </c:pt>
                <c:pt idx="314">
                  <c:v>1.239E-2</c:v>
                </c:pt>
                <c:pt idx="315">
                  <c:v>1.239E-2</c:v>
                </c:pt>
                <c:pt idx="316">
                  <c:v>1.2489999999999999E-2</c:v>
                </c:pt>
                <c:pt idx="317">
                  <c:v>1.2489999999999999E-2</c:v>
                </c:pt>
                <c:pt idx="318">
                  <c:v>1.2489999999999999E-2</c:v>
                </c:pt>
                <c:pt idx="319">
                  <c:v>1.2489999999999999E-2</c:v>
                </c:pt>
                <c:pt idx="320">
                  <c:v>1.2710000000000001E-2</c:v>
                </c:pt>
                <c:pt idx="321">
                  <c:v>1.2710000000000001E-2</c:v>
                </c:pt>
                <c:pt idx="322">
                  <c:v>1.2710000000000001E-2</c:v>
                </c:pt>
                <c:pt idx="323">
                  <c:v>1.2930000000000001E-2</c:v>
                </c:pt>
                <c:pt idx="324">
                  <c:v>1.2930000000000001E-2</c:v>
                </c:pt>
                <c:pt idx="325">
                  <c:v>1.2930000000000001E-2</c:v>
                </c:pt>
                <c:pt idx="326">
                  <c:v>1.304E-2</c:v>
                </c:pt>
                <c:pt idx="327">
                  <c:v>1.315E-2</c:v>
                </c:pt>
                <c:pt idx="328">
                  <c:v>1.315E-2</c:v>
                </c:pt>
                <c:pt idx="329">
                  <c:v>1.315E-2</c:v>
                </c:pt>
                <c:pt idx="330">
                  <c:v>1.325E-2</c:v>
                </c:pt>
                <c:pt idx="331">
                  <c:v>1.336E-2</c:v>
                </c:pt>
                <c:pt idx="332">
                  <c:v>1.336E-2</c:v>
                </c:pt>
                <c:pt idx="333">
                  <c:v>1.336E-2</c:v>
                </c:pt>
                <c:pt idx="334">
                  <c:v>1.3469999999999999E-2</c:v>
                </c:pt>
                <c:pt idx="335">
                  <c:v>1.3469999999999999E-2</c:v>
                </c:pt>
                <c:pt idx="336">
                  <c:v>1.3469999999999999E-2</c:v>
                </c:pt>
                <c:pt idx="337">
                  <c:v>1.358E-2</c:v>
                </c:pt>
                <c:pt idx="338">
                  <c:v>1.358E-2</c:v>
                </c:pt>
                <c:pt idx="339">
                  <c:v>1.3690000000000001E-2</c:v>
                </c:pt>
                <c:pt idx="340">
                  <c:v>1.38E-2</c:v>
                </c:pt>
                <c:pt idx="341">
                  <c:v>1.38E-2</c:v>
                </c:pt>
                <c:pt idx="342">
                  <c:v>1.38E-2</c:v>
                </c:pt>
                <c:pt idx="343">
                  <c:v>1.391E-2</c:v>
                </c:pt>
                <c:pt idx="344">
                  <c:v>1.4120000000000001E-2</c:v>
                </c:pt>
                <c:pt idx="345">
                  <c:v>1.4019999999999999E-2</c:v>
                </c:pt>
                <c:pt idx="346">
                  <c:v>1.4019999999999999E-2</c:v>
                </c:pt>
                <c:pt idx="347">
                  <c:v>1.4120000000000001E-2</c:v>
                </c:pt>
                <c:pt idx="348">
                  <c:v>1.423E-2</c:v>
                </c:pt>
                <c:pt idx="349">
                  <c:v>1.434E-2</c:v>
                </c:pt>
                <c:pt idx="350">
                  <c:v>1.434E-2</c:v>
                </c:pt>
                <c:pt idx="351">
                  <c:v>1.4449999999999999E-2</c:v>
                </c:pt>
                <c:pt idx="352">
                  <c:v>1.4449999999999999E-2</c:v>
                </c:pt>
                <c:pt idx="353">
                  <c:v>1.456E-2</c:v>
                </c:pt>
                <c:pt idx="354">
                  <c:v>1.456E-2</c:v>
                </c:pt>
                <c:pt idx="355">
                  <c:v>1.4670000000000001E-2</c:v>
                </c:pt>
                <c:pt idx="356">
                  <c:v>1.478E-2</c:v>
                </c:pt>
                <c:pt idx="357">
                  <c:v>1.4670000000000001E-2</c:v>
                </c:pt>
                <c:pt idx="358">
                  <c:v>1.478E-2</c:v>
                </c:pt>
                <c:pt idx="359">
                  <c:v>1.478E-2</c:v>
                </c:pt>
                <c:pt idx="360">
                  <c:v>1.499E-2</c:v>
                </c:pt>
                <c:pt idx="361">
                  <c:v>1.499E-2</c:v>
                </c:pt>
                <c:pt idx="362">
                  <c:v>1.5100000000000001E-2</c:v>
                </c:pt>
                <c:pt idx="363">
                  <c:v>1.5100000000000001E-2</c:v>
                </c:pt>
                <c:pt idx="364">
                  <c:v>1.532E-2</c:v>
                </c:pt>
                <c:pt idx="365">
                  <c:v>1.532E-2</c:v>
                </c:pt>
                <c:pt idx="366">
                  <c:v>1.5429999999999999E-2</c:v>
                </c:pt>
                <c:pt idx="367">
                  <c:v>1.5429999999999999E-2</c:v>
                </c:pt>
                <c:pt idx="368">
                  <c:v>1.554E-2</c:v>
                </c:pt>
                <c:pt idx="369">
                  <c:v>1.554E-2</c:v>
                </c:pt>
                <c:pt idx="370">
                  <c:v>1.554E-2</c:v>
                </c:pt>
                <c:pt idx="371">
                  <c:v>1.5650000000000001E-2</c:v>
                </c:pt>
                <c:pt idx="372">
                  <c:v>1.5650000000000001E-2</c:v>
                </c:pt>
                <c:pt idx="373">
                  <c:v>1.575E-2</c:v>
                </c:pt>
                <c:pt idx="374">
                  <c:v>1.5970000000000002E-2</c:v>
                </c:pt>
                <c:pt idx="375">
                  <c:v>1.5970000000000002E-2</c:v>
                </c:pt>
                <c:pt idx="376">
                  <c:v>1.5970000000000002E-2</c:v>
                </c:pt>
                <c:pt idx="377">
                  <c:v>1.6080000000000001E-2</c:v>
                </c:pt>
                <c:pt idx="378">
                  <c:v>1.619E-2</c:v>
                </c:pt>
                <c:pt idx="379">
                  <c:v>1.6299999999999999E-2</c:v>
                </c:pt>
                <c:pt idx="380">
                  <c:v>1.619E-2</c:v>
                </c:pt>
                <c:pt idx="381">
                  <c:v>1.643E-2</c:v>
                </c:pt>
                <c:pt idx="382">
                  <c:v>1.643E-2</c:v>
                </c:pt>
                <c:pt idx="383">
                  <c:v>1.6539999999999999E-2</c:v>
                </c:pt>
                <c:pt idx="384">
                  <c:v>1.6639999999999999E-2</c:v>
                </c:pt>
                <c:pt idx="385">
                  <c:v>1.6750000000000001E-2</c:v>
                </c:pt>
                <c:pt idx="386">
                  <c:v>1.6750000000000001E-2</c:v>
                </c:pt>
                <c:pt idx="387">
                  <c:v>1.686E-2</c:v>
                </c:pt>
                <c:pt idx="388">
                  <c:v>1.6969999999999999E-2</c:v>
                </c:pt>
                <c:pt idx="389">
                  <c:v>1.6969999999999999E-2</c:v>
                </c:pt>
                <c:pt idx="390">
                  <c:v>1.7080000000000001E-2</c:v>
                </c:pt>
                <c:pt idx="391">
                  <c:v>1.7080000000000001E-2</c:v>
                </c:pt>
                <c:pt idx="392">
                  <c:v>1.7299999999999999E-2</c:v>
                </c:pt>
                <c:pt idx="393">
                  <c:v>1.719E-2</c:v>
                </c:pt>
                <c:pt idx="394">
                  <c:v>1.7299999999999999E-2</c:v>
                </c:pt>
                <c:pt idx="395">
                  <c:v>1.7510000000000001E-2</c:v>
                </c:pt>
                <c:pt idx="396">
                  <c:v>1.7510000000000001E-2</c:v>
                </c:pt>
                <c:pt idx="397">
                  <c:v>1.762E-2</c:v>
                </c:pt>
                <c:pt idx="398">
                  <c:v>1.7729999999999999E-2</c:v>
                </c:pt>
                <c:pt idx="399">
                  <c:v>1.7729999999999999E-2</c:v>
                </c:pt>
                <c:pt idx="400">
                  <c:v>1.7840000000000002E-2</c:v>
                </c:pt>
                <c:pt idx="401">
                  <c:v>1.7950000000000001E-2</c:v>
                </c:pt>
                <c:pt idx="402">
                  <c:v>1.806E-2</c:v>
                </c:pt>
                <c:pt idx="403">
                  <c:v>1.806E-2</c:v>
                </c:pt>
                <c:pt idx="404">
                  <c:v>1.8270000000000002E-2</c:v>
                </c:pt>
                <c:pt idx="405">
                  <c:v>1.8380000000000001E-2</c:v>
                </c:pt>
                <c:pt idx="406">
                  <c:v>1.8380000000000001E-2</c:v>
                </c:pt>
                <c:pt idx="407">
                  <c:v>1.8380000000000001E-2</c:v>
                </c:pt>
                <c:pt idx="408">
                  <c:v>1.8489999999999999E-2</c:v>
                </c:pt>
                <c:pt idx="409">
                  <c:v>1.8599999999999998E-2</c:v>
                </c:pt>
                <c:pt idx="410">
                  <c:v>1.882E-2</c:v>
                </c:pt>
                <c:pt idx="411">
                  <c:v>1.882E-2</c:v>
                </c:pt>
                <c:pt idx="412">
                  <c:v>1.8929999999999999E-2</c:v>
                </c:pt>
                <c:pt idx="413">
                  <c:v>1.8929999999999999E-2</c:v>
                </c:pt>
                <c:pt idx="414">
                  <c:v>1.9140000000000001E-2</c:v>
                </c:pt>
                <c:pt idx="415">
                  <c:v>1.9140000000000001E-2</c:v>
                </c:pt>
                <c:pt idx="416">
                  <c:v>1.9140000000000001E-2</c:v>
                </c:pt>
                <c:pt idx="417">
                  <c:v>1.9359999999999999E-2</c:v>
                </c:pt>
                <c:pt idx="418">
                  <c:v>1.9359999999999999E-2</c:v>
                </c:pt>
                <c:pt idx="419">
                  <c:v>1.958E-2</c:v>
                </c:pt>
                <c:pt idx="420">
                  <c:v>1.9689999999999999E-2</c:v>
                </c:pt>
                <c:pt idx="421">
                  <c:v>1.958E-2</c:v>
                </c:pt>
                <c:pt idx="422">
                  <c:v>1.9800000000000002E-2</c:v>
                </c:pt>
                <c:pt idx="423">
                  <c:v>1.9800000000000002E-2</c:v>
                </c:pt>
                <c:pt idx="424">
                  <c:v>2.001E-2</c:v>
                </c:pt>
                <c:pt idx="425">
                  <c:v>2.001E-2</c:v>
                </c:pt>
                <c:pt idx="426">
                  <c:v>2.0119999999999999E-2</c:v>
                </c:pt>
                <c:pt idx="427">
                  <c:v>2.0230000000000001E-2</c:v>
                </c:pt>
                <c:pt idx="428">
                  <c:v>2.034E-2</c:v>
                </c:pt>
                <c:pt idx="429">
                  <c:v>2.034E-2</c:v>
                </c:pt>
                <c:pt idx="430">
                  <c:v>2.0559999999999998E-2</c:v>
                </c:pt>
                <c:pt idx="431">
                  <c:v>2.0670000000000001E-2</c:v>
                </c:pt>
                <c:pt idx="432">
                  <c:v>2.077E-2</c:v>
                </c:pt>
                <c:pt idx="433">
                  <c:v>2.0879999999999999E-2</c:v>
                </c:pt>
                <c:pt idx="434">
                  <c:v>2.0990000000000002E-2</c:v>
                </c:pt>
                <c:pt idx="435">
                  <c:v>2.0990000000000002E-2</c:v>
                </c:pt>
                <c:pt idx="436">
                  <c:v>2.1100000000000001E-2</c:v>
                </c:pt>
                <c:pt idx="437">
                  <c:v>2.121E-2</c:v>
                </c:pt>
                <c:pt idx="438">
                  <c:v>2.1319999999999999E-2</c:v>
                </c:pt>
                <c:pt idx="439">
                  <c:v>2.1430000000000001E-2</c:v>
                </c:pt>
                <c:pt idx="440">
                  <c:v>2.154E-2</c:v>
                </c:pt>
                <c:pt idx="441">
                  <c:v>2.164E-2</c:v>
                </c:pt>
                <c:pt idx="442">
                  <c:v>2.1749999999999999E-2</c:v>
                </c:pt>
                <c:pt idx="443">
                  <c:v>2.1860000000000001E-2</c:v>
                </c:pt>
                <c:pt idx="444">
                  <c:v>2.197E-2</c:v>
                </c:pt>
                <c:pt idx="445">
                  <c:v>2.2079999999999999E-2</c:v>
                </c:pt>
                <c:pt idx="446">
                  <c:v>2.2190000000000001E-2</c:v>
                </c:pt>
                <c:pt idx="447">
                  <c:v>2.23E-2</c:v>
                </c:pt>
                <c:pt idx="448">
                  <c:v>2.24E-2</c:v>
                </c:pt>
                <c:pt idx="449">
                  <c:v>2.24E-2</c:v>
                </c:pt>
                <c:pt idx="450">
                  <c:v>2.2620000000000001E-2</c:v>
                </c:pt>
                <c:pt idx="451">
                  <c:v>2.273E-2</c:v>
                </c:pt>
                <c:pt idx="452">
                  <c:v>2.2839999999999999E-2</c:v>
                </c:pt>
                <c:pt idx="453">
                  <c:v>2.3060000000000001E-2</c:v>
                </c:pt>
                <c:pt idx="454">
                  <c:v>2.3060000000000001E-2</c:v>
                </c:pt>
                <c:pt idx="455">
                  <c:v>2.317E-2</c:v>
                </c:pt>
                <c:pt idx="456">
                  <c:v>2.3269999999999999E-2</c:v>
                </c:pt>
                <c:pt idx="457">
                  <c:v>2.349E-2</c:v>
                </c:pt>
                <c:pt idx="458">
                  <c:v>2.3599999999999999E-2</c:v>
                </c:pt>
                <c:pt idx="459">
                  <c:v>2.3599999999999999E-2</c:v>
                </c:pt>
                <c:pt idx="460">
                  <c:v>2.3709999999999998E-2</c:v>
                </c:pt>
                <c:pt idx="461">
                  <c:v>2.3820000000000001E-2</c:v>
                </c:pt>
                <c:pt idx="462">
                  <c:v>2.4029999999999999E-2</c:v>
                </c:pt>
                <c:pt idx="463">
                  <c:v>2.4140000000000002E-2</c:v>
                </c:pt>
                <c:pt idx="464">
                  <c:v>2.436E-2</c:v>
                </c:pt>
                <c:pt idx="465">
                  <c:v>2.436E-2</c:v>
                </c:pt>
                <c:pt idx="466">
                  <c:v>2.4469999999999999E-2</c:v>
                </c:pt>
                <c:pt idx="467">
                  <c:v>2.4580000000000001E-2</c:v>
                </c:pt>
                <c:pt idx="468">
                  <c:v>2.469E-2</c:v>
                </c:pt>
                <c:pt idx="469">
                  <c:v>2.4899999999999999E-2</c:v>
                </c:pt>
                <c:pt idx="470">
                  <c:v>2.4899999999999999E-2</c:v>
                </c:pt>
                <c:pt idx="471">
                  <c:v>2.5229999999999999E-2</c:v>
                </c:pt>
                <c:pt idx="472">
                  <c:v>2.5340000000000001E-2</c:v>
                </c:pt>
                <c:pt idx="473">
                  <c:v>2.545E-2</c:v>
                </c:pt>
                <c:pt idx="474">
                  <c:v>2.5559999999999999E-2</c:v>
                </c:pt>
                <c:pt idx="475">
                  <c:v>2.5659999999999999E-2</c:v>
                </c:pt>
                <c:pt idx="476">
                  <c:v>2.588E-2</c:v>
                </c:pt>
                <c:pt idx="477">
                  <c:v>2.5989999999999999E-2</c:v>
                </c:pt>
                <c:pt idx="478">
                  <c:v>2.5989999999999999E-2</c:v>
                </c:pt>
                <c:pt idx="479">
                  <c:v>2.6210000000000001E-2</c:v>
                </c:pt>
                <c:pt idx="480">
                  <c:v>2.632E-2</c:v>
                </c:pt>
                <c:pt idx="481">
                  <c:v>2.6530000000000001E-2</c:v>
                </c:pt>
                <c:pt idx="482">
                  <c:v>2.6749999999999999E-2</c:v>
                </c:pt>
                <c:pt idx="483">
                  <c:v>2.6859999999999998E-2</c:v>
                </c:pt>
                <c:pt idx="484">
                  <c:v>2.6970000000000001E-2</c:v>
                </c:pt>
                <c:pt idx="485">
                  <c:v>2.708E-2</c:v>
                </c:pt>
                <c:pt idx="486">
                  <c:v>2.7189999999999999E-2</c:v>
                </c:pt>
                <c:pt idx="487">
                  <c:v>2.7400000000000001E-2</c:v>
                </c:pt>
                <c:pt idx="488">
                  <c:v>2.751E-2</c:v>
                </c:pt>
                <c:pt idx="489">
                  <c:v>2.7619999999999999E-2</c:v>
                </c:pt>
                <c:pt idx="490">
                  <c:v>2.7730000000000001E-2</c:v>
                </c:pt>
                <c:pt idx="491">
                  <c:v>2.784E-2</c:v>
                </c:pt>
                <c:pt idx="492">
                  <c:v>2.8060000000000002E-2</c:v>
                </c:pt>
                <c:pt idx="493">
                  <c:v>2.827E-2</c:v>
                </c:pt>
                <c:pt idx="494">
                  <c:v>2.827E-2</c:v>
                </c:pt>
                <c:pt idx="495">
                  <c:v>2.8490000000000001E-2</c:v>
                </c:pt>
                <c:pt idx="496">
                  <c:v>2.8709999999999999E-2</c:v>
                </c:pt>
                <c:pt idx="497">
                  <c:v>2.8709999999999999E-2</c:v>
                </c:pt>
                <c:pt idx="498">
                  <c:v>2.8819999999999998E-2</c:v>
                </c:pt>
                <c:pt idx="499">
                  <c:v>2.9139999999999999E-2</c:v>
                </c:pt>
                <c:pt idx="500">
                  <c:v>2.9360000000000001E-2</c:v>
                </c:pt>
                <c:pt idx="501">
                  <c:v>2.947E-2</c:v>
                </c:pt>
                <c:pt idx="502">
                  <c:v>2.9579999999999999E-2</c:v>
                </c:pt>
                <c:pt idx="503">
                  <c:v>2.9690000000000001E-2</c:v>
                </c:pt>
                <c:pt idx="504">
                  <c:v>3.0009999999999998E-2</c:v>
                </c:pt>
                <c:pt idx="505">
                  <c:v>3.023E-2</c:v>
                </c:pt>
                <c:pt idx="506">
                  <c:v>3.023E-2</c:v>
                </c:pt>
                <c:pt idx="507">
                  <c:v>3.0450000000000001E-2</c:v>
                </c:pt>
                <c:pt idx="508">
                  <c:v>3.0550000000000001E-2</c:v>
                </c:pt>
                <c:pt idx="509">
                  <c:v>3.0769999999999999E-2</c:v>
                </c:pt>
                <c:pt idx="510">
                  <c:v>3.0880000000000001E-2</c:v>
                </c:pt>
                <c:pt idx="511">
                  <c:v>3.1210000000000002E-2</c:v>
                </c:pt>
                <c:pt idx="512">
                  <c:v>3.1320000000000001E-2</c:v>
                </c:pt>
                <c:pt idx="513">
                  <c:v>3.1419999999999997E-2</c:v>
                </c:pt>
                <c:pt idx="514">
                  <c:v>3.1640000000000001E-2</c:v>
                </c:pt>
                <c:pt idx="515">
                  <c:v>3.175E-2</c:v>
                </c:pt>
                <c:pt idx="516">
                  <c:v>3.1859999999999999E-2</c:v>
                </c:pt>
                <c:pt idx="517">
                  <c:v>3.2079999999999997E-2</c:v>
                </c:pt>
                <c:pt idx="518">
                  <c:v>3.2289999999999999E-2</c:v>
                </c:pt>
                <c:pt idx="519">
                  <c:v>3.2289999999999999E-2</c:v>
                </c:pt>
                <c:pt idx="520">
                  <c:v>3.2620000000000003E-2</c:v>
                </c:pt>
                <c:pt idx="521">
                  <c:v>3.286E-2</c:v>
                </c:pt>
                <c:pt idx="522">
                  <c:v>3.3079999999999998E-2</c:v>
                </c:pt>
                <c:pt idx="523">
                  <c:v>3.3180000000000001E-2</c:v>
                </c:pt>
                <c:pt idx="524">
                  <c:v>3.3399999999999999E-2</c:v>
                </c:pt>
                <c:pt idx="525">
                  <c:v>3.3619999999999997E-2</c:v>
                </c:pt>
                <c:pt idx="526">
                  <c:v>3.3939999999999998E-2</c:v>
                </c:pt>
                <c:pt idx="527">
                  <c:v>3.4049999999999997E-2</c:v>
                </c:pt>
                <c:pt idx="528">
                  <c:v>3.4160000000000003E-2</c:v>
                </c:pt>
                <c:pt idx="529">
                  <c:v>3.4380000000000001E-2</c:v>
                </c:pt>
                <c:pt idx="530">
                  <c:v>3.4810000000000001E-2</c:v>
                </c:pt>
                <c:pt idx="531">
                  <c:v>3.4810000000000001E-2</c:v>
                </c:pt>
                <c:pt idx="532">
                  <c:v>3.5029999999999999E-2</c:v>
                </c:pt>
                <c:pt idx="533">
                  <c:v>3.5249999999999997E-2</c:v>
                </c:pt>
                <c:pt idx="534">
                  <c:v>3.5360000000000003E-2</c:v>
                </c:pt>
                <c:pt idx="535">
                  <c:v>3.5790000000000002E-2</c:v>
                </c:pt>
                <c:pt idx="536">
                  <c:v>3.5900000000000001E-2</c:v>
                </c:pt>
                <c:pt idx="537">
                  <c:v>3.601E-2</c:v>
                </c:pt>
                <c:pt idx="538">
                  <c:v>3.6229999999999998E-2</c:v>
                </c:pt>
                <c:pt idx="539">
                  <c:v>3.644E-2</c:v>
                </c:pt>
                <c:pt idx="540">
                  <c:v>3.6659999999999998E-2</c:v>
                </c:pt>
                <c:pt idx="541">
                  <c:v>3.6880000000000003E-2</c:v>
                </c:pt>
                <c:pt idx="542">
                  <c:v>3.7100000000000001E-2</c:v>
                </c:pt>
                <c:pt idx="543">
                  <c:v>3.7199999999999997E-2</c:v>
                </c:pt>
                <c:pt idx="544">
                  <c:v>3.7530000000000001E-2</c:v>
                </c:pt>
                <c:pt idx="545">
                  <c:v>3.7749999999999999E-2</c:v>
                </c:pt>
                <c:pt idx="546">
                  <c:v>3.7969999999999997E-2</c:v>
                </c:pt>
                <c:pt idx="547">
                  <c:v>3.8289999999999998E-2</c:v>
                </c:pt>
                <c:pt idx="548">
                  <c:v>3.8620000000000002E-2</c:v>
                </c:pt>
                <c:pt idx="549">
                  <c:v>3.8730000000000001E-2</c:v>
                </c:pt>
                <c:pt idx="550">
                  <c:v>3.8940000000000002E-2</c:v>
                </c:pt>
                <c:pt idx="551">
                  <c:v>3.916E-2</c:v>
                </c:pt>
                <c:pt idx="552">
                  <c:v>3.9379999999999998E-2</c:v>
                </c:pt>
                <c:pt idx="553">
                  <c:v>3.9600000000000003E-2</c:v>
                </c:pt>
                <c:pt idx="554">
                  <c:v>4.0030000000000003E-2</c:v>
                </c:pt>
                <c:pt idx="555">
                  <c:v>4.0250000000000001E-2</c:v>
                </c:pt>
                <c:pt idx="556">
                  <c:v>4.0469999999999999E-2</c:v>
                </c:pt>
                <c:pt idx="557">
                  <c:v>4.0680000000000001E-2</c:v>
                </c:pt>
                <c:pt idx="558">
                  <c:v>4.0899999999999999E-2</c:v>
                </c:pt>
                <c:pt idx="559">
                  <c:v>4.1119999999999997E-2</c:v>
                </c:pt>
                <c:pt idx="560">
                  <c:v>4.1329999999999999E-2</c:v>
                </c:pt>
                <c:pt idx="561">
                  <c:v>4.1549999999999997E-2</c:v>
                </c:pt>
                <c:pt idx="562">
                  <c:v>4.1880000000000001E-2</c:v>
                </c:pt>
                <c:pt idx="563">
                  <c:v>4.2200000000000001E-2</c:v>
                </c:pt>
                <c:pt idx="564">
                  <c:v>4.2529999999999998E-2</c:v>
                </c:pt>
                <c:pt idx="565">
                  <c:v>4.2860000000000002E-2</c:v>
                </c:pt>
                <c:pt idx="566">
                  <c:v>4.3069999999999997E-2</c:v>
                </c:pt>
                <c:pt idx="567">
                  <c:v>4.3290000000000002E-2</c:v>
                </c:pt>
                <c:pt idx="568">
                  <c:v>4.3619999999999999E-2</c:v>
                </c:pt>
                <c:pt idx="569">
                  <c:v>4.394E-2</c:v>
                </c:pt>
                <c:pt idx="570">
                  <c:v>4.4159999999999998E-2</c:v>
                </c:pt>
                <c:pt idx="571">
                  <c:v>4.4490000000000002E-2</c:v>
                </c:pt>
                <c:pt idx="572">
                  <c:v>4.4589999999999998E-2</c:v>
                </c:pt>
                <c:pt idx="573">
                  <c:v>4.4920000000000002E-2</c:v>
                </c:pt>
                <c:pt idx="574">
                  <c:v>4.5249999999999999E-2</c:v>
                </c:pt>
                <c:pt idx="575">
                  <c:v>4.5569999999999999E-2</c:v>
                </c:pt>
                <c:pt idx="576">
                  <c:v>4.5900000000000003E-2</c:v>
                </c:pt>
                <c:pt idx="577">
                  <c:v>4.6010000000000002E-2</c:v>
                </c:pt>
                <c:pt idx="578">
                  <c:v>4.6550000000000001E-2</c:v>
                </c:pt>
                <c:pt idx="579">
                  <c:v>4.6769999999999999E-2</c:v>
                </c:pt>
                <c:pt idx="580">
                  <c:v>4.709E-2</c:v>
                </c:pt>
                <c:pt idx="581">
                  <c:v>4.7419999999999997E-2</c:v>
                </c:pt>
                <c:pt idx="582">
                  <c:v>4.7750000000000001E-2</c:v>
                </c:pt>
                <c:pt idx="583">
                  <c:v>4.7960000000000003E-2</c:v>
                </c:pt>
                <c:pt idx="584">
                  <c:v>4.829E-2</c:v>
                </c:pt>
                <c:pt idx="585">
                  <c:v>4.8719999999999999E-2</c:v>
                </c:pt>
                <c:pt idx="586">
                  <c:v>4.9070000000000003E-2</c:v>
                </c:pt>
                <c:pt idx="587">
                  <c:v>4.9399999999999999E-2</c:v>
                </c:pt>
                <c:pt idx="588">
                  <c:v>4.9610000000000001E-2</c:v>
                </c:pt>
                <c:pt idx="589">
                  <c:v>5.0049999999999997E-2</c:v>
                </c:pt>
                <c:pt idx="590">
                  <c:v>5.0380000000000001E-2</c:v>
                </c:pt>
                <c:pt idx="591">
                  <c:v>5.0700000000000002E-2</c:v>
                </c:pt>
                <c:pt idx="592">
                  <c:v>5.1029999999999999E-2</c:v>
                </c:pt>
                <c:pt idx="593">
                  <c:v>5.1459999999999999E-2</c:v>
                </c:pt>
                <c:pt idx="594">
                  <c:v>5.1679999999999997E-2</c:v>
                </c:pt>
                <c:pt idx="595">
                  <c:v>5.2109999999999997E-2</c:v>
                </c:pt>
                <c:pt idx="596">
                  <c:v>5.2440000000000001E-2</c:v>
                </c:pt>
                <c:pt idx="597">
                  <c:v>5.287E-2</c:v>
                </c:pt>
                <c:pt idx="598">
                  <c:v>5.3310000000000003E-2</c:v>
                </c:pt>
                <c:pt idx="599">
                  <c:v>5.364E-2</c:v>
                </c:pt>
                <c:pt idx="600">
                  <c:v>5.3960000000000001E-2</c:v>
                </c:pt>
                <c:pt idx="601">
                  <c:v>5.4289999999999998E-2</c:v>
                </c:pt>
                <c:pt idx="602">
                  <c:v>5.4719999999999998E-2</c:v>
                </c:pt>
                <c:pt idx="603">
                  <c:v>5.5160000000000001E-2</c:v>
                </c:pt>
                <c:pt idx="604">
                  <c:v>5.5590000000000001E-2</c:v>
                </c:pt>
                <c:pt idx="605">
                  <c:v>5.6030000000000003E-2</c:v>
                </c:pt>
                <c:pt idx="606">
                  <c:v>5.6349999999999997E-2</c:v>
                </c:pt>
                <c:pt idx="607">
                  <c:v>5.679E-2</c:v>
                </c:pt>
                <c:pt idx="608">
                  <c:v>5.7110000000000001E-2</c:v>
                </c:pt>
                <c:pt idx="609">
                  <c:v>5.7439999999999998E-2</c:v>
                </c:pt>
                <c:pt idx="610">
                  <c:v>5.7979999999999997E-2</c:v>
                </c:pt>
                <c:pt idx="611">
                  <c:v>5.842E-2</c:v>
                </c:pt>
                <c:pt idx="612">
                  <c:v>5.885E-2</c:v>
                </c:pt>
                <c:pt idx="613">
                  <c:v>5.9180000000000003E-2</c:v>
                </c:pt>
                <c:pt idx="614">
                  <c:v>5.9830000000000001E-2</c:v>
                </c:pt>
                <c:pt idx="615">
                  <c:v>6.0159999999999998E-2</c:v>
                </c:pt>
                <c:pt idx="616">
                  <c:v>6.0589999999999998E-2</c:v>
                </c:pt>
                <c:pt idx="617">
                  <c:v>6.1030000000000001E-2</c:v>
                </c:pt>
                <c:pt idx="618">
                  <c:v>6.1460000000000001E-2</c:v>
                </c:pt>
                <c:pt idx="619">
                  <c:v>6.1890000000000001E-2</c:v>
                </c:pt>
                <c:pt idx="620">
                  <c:v>6.2440000000000002E-2</c:v>
                </c:pt>
                <c:pt idx="621">
                  <c:v>6.2869999999999995E-2</c:v>
                </c:pt>
                <c:pt idx="622">
                  <c:v>6.3310000000000005E-2</c:v>
                </c:pt>
                <c:pt idx="623">
                  <c:v>6.3960000000000003E-2</c:v>
                </c:pt>
                <c:pt idx="624">
                  <c:v>6.4390000000000003E-2</c:v>
                </c:pt>
                <c:pt idx="625">
                  <c:v>6.4939999999999998E-2</c:v>
                </c:pt>
                <c:pt idx="626">
                  <c:v>6.5259999999999999E-2</c:v>
                </c:pt>
                <c:pt idx="627">
                  <c:v>6.5939999999999999E-2</c:v>
                </c:pt>
                <c:pt idx="628">
                  <c:v>6.6369999999999998E-2</c:v>
                </c:pt>
                <c:pt idx="629">
                  <c:v>6.7019999999999996E-2</c:v>
                </c:pt>
                <c:pt idx="630">
                  <c:v>6.7349999999999993E-2</c:v>
                </c:pt>
                <c:pt idx="631">
                  <c:v>6.8000000000000005E-2</c:v>
                </c:pt>
                <c:pt idx="632">
                  <c:v>6.8540000000000004E-2</c:v>
                </c:pt>
                <c:pt idx="633">
                  <c:v>6.9089999999999999E-2</c:v>
                </c:pt>
                <c:pt idx="634">
                  <c:v>6.9629999999999997E-2</c:v>
                </c:pt>
                <c:pt idx="635">
                  <c:v>7.0180000000000006E-2</c:v>
                </c:pt>
                <c:pt idx="636">
                  <c:v>7.0720000000000005E-2</c:v>
                </c:pt>
                <c:pt idx="637">
                  <c:v>7.1260000000000004E-2</c:v>
                </c:pt>
                <c:pt idx="638">
                  <c:v>7.1910000000000002E-2</c:v>
                </c:pt>
                <c:pt idx="639">
                  <c:v>7.2459999999999997E-2</c:v>
                </c:pt>
                <c:pt idx="640">
                  <c:v>7.2999999999999995E-2</c:v>
                </c:pt>
                <c:pt idx="641">
                  <c:v>7.3649999999999993E-2</c:v>
                </c:pt>
                <c:pt idx="642">
                  <c:v>7.4410000000000004E-2</c:v>
                </c:pt>
                <c:pt idx="643">
                  <c:v>7.485E-2</c:v>
                </c:pt>
                <c:pt idx="644">
                  <c:v>7.5499999999999998E-2</c:v>
                </c:pt>
                <c:pt idx="645">
                  <c:v>7.6039999999999996E-2</c:v>
                </c:pt>
                <c:pt idx="646">
                  <c:v>7.6799999999999993E-2</c:v>
                </c:pt>
                <c:pt idx="647">
                  <c:v>7.7460000000000001E-2</c:v>
                </c:pt>
                <c:pt idx="648">
                  <c:v>7.8E-2</c:v>
                </c:pt>
                <c:pt idx="649">
                  <c:v>7.8649999999999998E-2</c:v>
                </c:pt>
                <c:pt idx="650">
                  <c:v>7.9409999999999994E-2</c:v>
                </c:pt>
                <c:pt idx="651">
                  <c:v>8.0060000000000006E-2</c:v>
                </c:pt>
                <c:pt idx="652">
                  <c:v>8.072E-2</c:v>
                </c:pt>
                <c:pt idx="653">
                  <c:v>8.1479999999999997E-2</c:v>
                </c:pt>
                <c:pt idx="654">
                  <c:v>8.2150000000000001E-2</c:v>
                </c:pt>
                <c:pt idx="655">
                  <c:v>8.3019999999999997E-2</c:v>
                </c:pt>
                <c:pt idx="656">
                  <c:v>8.3669999999999994E-2</c:v>
                </c:pt>
                <c:pt idx="657">
                  <c:v>8.4430000000000005E-2</c:v>
                </c:pt>
                <c:pt idx="658">
                  <c:v>8.5190000000000002E-2</c:v>
                </c:pt>
                <c:pt idx="659">
                  <c:v>8.584E-2</c:v>
                </c:pt>
                <c:pt idx="660">
                  <c:v>8.6709999999999995E-2</c:v>
                </c:pt>
                <c:pt idx="661">
                  <c:v>8.7480000000000002E-2</c:v>
                </c:pt>
                <c:pt idx="662">
                  <c:v>8.8239999999999999E-2</c:v>
                </c:pt>
                <c:pt idx="663">
                  <c:v>8.8999999999999996E-2</c:v>
                </c:pt>
                <c:pt idx="664">
                  <c:v>8.9870000000000005E-2</c:v>
                </c:pt>
                <c:pt idx="665">
                  <c:v>9.0740000000000001E-2</c:v>
                </c:pt>
                <c:pt idx="666">
                  <c:v>9.1499999999999998E-2</c:v>
                </c:pt>
                <c:pt idx="667">
                  <c:v>9.2259999999999995E-2</c:v>
                </c:pt>
                <c:pt idx="668">
                  <c:v>9.3229999999999993E-2</c:v>
                </c:pt>
                <c:pt idx="669">
                  <c:v>9.4100000000000003E-2</c:v>
                </c:pt>
                <c:pt idx="670">
                  <c:v>9.5079999999999998E-2</c:v>
                </c:pt>
                <c:pt idx="671">
                  <c:v>9.5839999999999995E-2</c:v>
                </c:pt>
                <c:pt idx="672">
                  <c:v>9.6820000000000003E-2</c:v>
                </c:pt>
                <c:pt idx="673">
                  <c:v>9.7689999999999999E-2</c:v>
                </c:pt>
                <c:pt idx="674">
                  <c:v>9.8799999999999999E-2</c:v>
                </c:pt>
                <c:pt idx="675">
                  <c:v>9.9779999999999994E-2</c:v>
                </c:pt>
                <c:pt idx="676">
                  <c:v>0.10065</c:v>
                </c:pt>
                <c:pt idx="677">
                  <c:v>0.10162</c:v>
                </c:pt>
                <c:pt idx="678">
                  <c:v>0.10271</c:v>
                </c:pt>
                <c:pt idx="679">
                  <c:v>0.1038</c:v>
                </c:pt>
                <c:pt idx="680">
                  <c:v>0.10478</c:v>
                </c:pt>
                <c:pt idx="681">
                  <c:v>0.10586</c:v>
                </c:pt>
                <c:pt idx="682">
                  <c:v>0.10695</c:v>
                </c:pt>
                <c:pt idx="683">
                  <c:v>0.10804</c:v>
                </c:pt>
                <c:pt idx="684">
                  <c:v>0.10901</c:v>
                </c:pt>
                <c:pt idx="685">
                  <c:v>0.11032</c:v>
                </c:pt>
                <c:pt idx="686">
                  <c:v>0.1114</c:v>
                </c:pt>
                <c:pt idx="687">
                  <c:v>0.11262</c:v>
                </c:pt>
                <c:pt idx="688">
                  <c:v>0.11380999999999999</c:v>
                </c:pt>
                <c:pt idx="689">
                  <c:v>0.11502999999999999</c:v>
                </c:pt>
                <c:pt idx="690">
                  <c:v>0.11623</c:v>
                </c:pt>
                <c:pt idx="691">
                  <c:v>0.11742</c:v>
                </c:pt>
                <c:pt idx="692">
                  <c:v>0.11873</c:v>
                </c:pt>
                <c:pt idx="693">
                  <c:v>0.12014</c:v>
                </c:pt>
                <c:pt idx="694">
                  <c:v>0.12134</c:v>
                </c:pt>
                <c:pt idx="695">
                  <c:v>0.12264</c:v>
                </c:pt>
                <c:pt idx="696">
                  <c:v>0.12416000000000001</c:v>
                </c:pt>
                <c:pt idx="697">
                  <c:v>0.12547</c:v>
                </c:pt>
                <c:pt idx="698">
                  <c:v>0.12687999999999999</c:v>
                </c:pt>
                <c:pt idx="699">
                  <c:v>0.12828999999999999</c:v>
                </c:pt>
                <c:pt idx="700">
                  <c:v>0.12992000000000001</c:v>
                </c:pt>
                <c:pt idx="701">
                  <c:v>0.13136</c:v>
                </c:pt>
                <c:pt idx="702">
                  <c:v>0.13288</c:v>
                </c:pt>
                <c:pt idx="703">
                  <c:v>0.13439999999999999</c:v>
                </c:pt>
                <c:pt idx="704">
                  <c:v>0.13603000000000001</c:v>
                </c:pt>
                <c:pt idx="705">
                  <c:v>0.13766</c:v>
                </c:pt>
                <c:pt idx="706">
                  <c:v>0.1394</c:v>
                </c:pt>
                <c:pt idx="707">
                  <c:v>0.14091999999999999</c:v>
                </c:pt>
                <c:pt idx="708">
                  <c:v>0.14255000000000001</c:v>
                </c:pt>
                <c:pt idx="709">
                  <c:v>0.1444</c:v>
                </c:pt>
                <c:pt idx="710">
                  <c:v>0.14613999999999999</c:v>
                </c:pt>
                <c:pt idx="711">
                  <c:v>0.1479</c:v>
                </c:pt>
                <c:pt idx="712">
                  <c:v>0.14985000000000001</c:v>
                </c:pt>
                <c:pt idx="713">
                  <c:v>0.15159</c:v>
                </c:pt>
                <c:pt idx="714">
                  <c:v>0.15343999999999999</c:v>
                </c:pt>
                <c:pt idx="715">
                  <c:v>0.15562000000000001</c:v>
                </c:pt>
                <c:pt idx="716">
                  <c:v>0.15756999999999999</c:v>
                </c:pt>
                <c:pt idx="717">
                  <c:v>0.15964</c:v>
                </c:pt>
                <c:pt idx="718">
                  <c:v>0.16170000000000001</c:v>
                </c:pt>
                <c:pt idx="719">
                  <c:v>0.16389999999999999</c:v>
                </c:pt>
                <c:pt idx="720">
                  <c:v>0.16596</c:v>
                </c:pt>
                <c:pt idx="721">
                  <c:v>0.16835</c:v>
                </c:pt>
                <c:pt idx="722">
                  <c:v>0.17052999999999999</c:v>
                </c:pt>
                <c:pt idx="723">
                  <c:v>0.17291999999999999</c:v>
                </c:pt>
                <c:pt idx="724">
                  <c:v>0.17519999999999999</c:v>
                </c:pt>
                <c:pt idx="725">
                  <c:v>0.17759</c:v>
                </c:pt>
                <c:pt idx="726">
                  <c:v>0.18010999999999999</c:v>
                </c:pt>
                <c:pt idx="727">
                  <c:v>0.18271999999999999</c:v>
                </c:pt>
                <c:pt idx="728">
                  <c:v>0.18532999999999999</c:v>
                </c:pt>
                <c:pt idx="729">
                  <c:v>0.18794</c:v>
                </c:pt>
                <c:pt idx="730">
                  <c:v>0.19066</c:v>
                </c:pt>
                <c:pt idx="731">
                  <c:v>0.19348000000000001</c:v>
                </c:pt>
                <c:pt idx="732">
                  <c:v>0.19633</c:v>
                </c:pt>
                <c:pt idx="733">
                  <c:v>0.19916</c:v>
                </c:pt>
                <c:pt idx="734">
                  <c:v>0.20230999999999999</c:v>
                </c:pt>
                <c:pt idx="735">
                  <c:v>0.20535</c:v>
                </c:pt>
                <c:pt idx="736">
                  <c:v>0.20838999999999999</c:v>
                </c:pt>
                <c:pt idx="737">
                  <c:v>0.21165</c:v>
                </c:pt>
                <c:pt idx="738">
                  <c:v>0.21493999999999999</c:v>
                </c:pt>
                <c:pt idx="739">
                  <c:v>0.21831</c:v>
                </c:pt>
                <c:pt idx="740">
                  <c:v>0.22178</c:v>
                </c:pt>
                <c:pt idx="741">
                  <c:v>0.22523000000000001</c:v>
                </c:pt>
                <c:pt idx="742">
                  <c:v>0.22892999999999999</c:v>
                </c:pt>
                <c:pt idx="743">
                  <c:v>0.23265</c:v>
                </c:pt>
                <c:pt idx="744">
                  <c:v>0.23655999999999999</c:v>
                </c:pt>
                <c:pt idx="745">
                  <c:v>0.24057999999999999</c:v>
                </c:pt>
                <c:pt idx="746">
                  <c:v>0.2445</c:v>
                </c:pt>
                <c:pt idx="747">
                  <c:v>0.24843000000000001</c:v>
                </c:pt>
                <c:pt idx="748">
                  <c:v>0.25289</c:v>
                </c:pt>
                <c:pt idx="749">
                  <c:v>0.25713000000000003</c:v>
                </c:pt>
                <c:pt idx="750">
                  <c:v>0.26158999999999999</c:v>
                </c:pt>
                <c:pt idx="751">
                  <c:v>0.26618000000000003</c:v>
                </c:pt>
                <c:pt idx="752">
                  <c:v>0.27095999999999998</c:v>
                </c:pt>
                <c:pt idx="753">
                  <c:v>0.27573999999999999</c:v>
                </c:pt>
                <c:pt idx="754">
                  <c:v>0.28066000000000002</c:v>
                </c:pt>
                <c:pt idx="755">
                  <c:v>0.28588000000000002</c:v>
                </c:pt>
                <c:pt idx="756">
                  <c:v>0.29110000000000003</c:v>
                </c:pt>
                <c:pt idx="757">
                  <c:v>0.29643999999999998</c:v>
                </c:pt>
                <c:pt idx="758">
                  <c:v>0.30176999999999998</c:v>
                </c:pt>
                <c:pt idx="759">
                  <c:v>0.30742999999999998</c:v>
                </c:pt>
                <c:pt idx="760">
                  <c:v>0.31331999999999999</c:v>
                </c:pt>
                <c:pt idx="761">
                  <c:v>0.31941000000000003</c:v>
                </c:pt>
                <c:pt idx="762">
                  <c:v>0.32550000000000001</c:v>
                </c:pt>
                <c:pt idx="763">
                  <c:v>0.33193</c:v>
                </c:pt>
                <c:pt idx="764">
                  <c:v>0.33861999999999998</c:v>
                </c:pt>
                <c:pt idx="765">
                  <c:v>0.34516999999999998</c:v>
                </c:pt>
                <c:pt idx="766">
                  <c:v>0.35203000000000001</c:v>
                </c:pt>
                <c:pt idx="767">
                  <c:v>0.35909999999999997</c:v>
                </c:pt>
                <c:pt idx="768">
                  <c:v>0.36630000000000001</c:v>
                </c:pt>
                <c:pt idx="769">
                  <c:v>0.37380000000000002</c:v>
                </c:pt>
                <c:pt idx="770">
                  <c:v>0.38155</c:v>
                </c:pt>
                <c:pt idx="771">
                  <c:v>0.38927</c:v>
                </c:pt>
                <c:pt idx="772">
                  <c:v>0.39756000000000002</c:v>
                </c:pt>
                <c:pt idx="773">
                  <c:v>0.40572000000000003</c:v>
                </c:pt>
                <c:pt idx="774">
                  <c:v>0.41422999999999999</c:v>
                </c:pt>
                <c:pt idx="775">
                  <c:v>0.42281999999999997</c:v>
                </c:pt>
                <c:pt idx="776">
                  <c:v>0.43186999999999998</c:v>
                </c:pt>
                <c:pt idx="777">
                  <c:v>0.44090000000000001</c:v>
                </c:pt>
                <c:pt idx="778">
                  <c:v>0.45024999999999998</c:v>
                </c:pt>
                <c:pt idx="779">
                  <c:v>0.45984999999999998</c:v>
                </c:pt>
                <c:pt idx="780">
                  <c:v>0.46975</c:v>
                </c:pt>
                <c:pt idx="781">
                  <c:v>0.47978999999999999</c:v>
                </c:pt>
                <c:pt idx="782">
                  <c:v>0.49002000000000001</c:v>
                </c:pt>
                <c:pt idx="783">
                  <c:v>0.50060000000000004</c:v>
                </c:pt>
                <c:pt idx="784">
                  <c:v>0.51107000000000002</c:v>
                </c:pt>
                <c:pt idx="785">
                  <c:v>0.52195999999999998</c:v>
                </c:pt>
                <c:pt idx="786">
                  <c:v>0.53308</c:v>
                </c:pt>
                <c:pt idx="787">
                  <c:v>0.54452999999999996</c:v>
                </c:pt>
                <c:pt idx="788">
                  <c:v>0.55596000000000001</c:v>
                </c:pt>
                <c:pt idx="789">
                  <c:v>0.56755999999999995</c:v>
                </c:pt>
                <c:pt idx="790">
                  <c:v>0.57945999999999998</c:v>
                </c:pt>
                <c:pt idx="791">
                  <c:v>0.59145999999999999</c:v>
                </c:pt>
                <c:pt idx="792">
                  <c:v>0.60355999999999999</c:v>
                </c:pt>
                <c:pt idx="793">
                  <c:v>0.61577999999999999</c:v>
                </c:pt>
                <c:pt idx="794">
                  <c:v>0.62833000000000006</c:v>
                </c:pt>
                <c:pt idx="795">
                  <c:v>0.64066000000000001</c:v>
                </c:pt>
                <c:pt idx="796">
                  <c:v>0.65329999999999999</c:v>
                </c:pt>
                <c:pt idx="797">
                  <c:v>0.66563000000000005</c:v>
                </c:pt>
                <c:pt idx="798">
                  <c:v>0.67864000000000002</c:v>
                </c:pt>
                <c:pt idx="799">
                  <c:v>0.69130999999999998</c:v>
                </c:pt>
                <c:pt idx="800">
                  <c:v>0.70406999999999997</c:v>
                </c:pt>
                <c:pt idx="801">
                  <c:v>0.71662999999999999</c:v>
                </c:pt>
                <c:pt idx="802">
                  <c:v>0.72941</c:v>
                </c:pt>
                <c:pt idx="803">
                  <c:v>0.74197000000000002</c:v>
                </c:pt>
                <c:pt idx="804">
                  <c:v>0.75441000000000003</c:v>
                </c:pt>
                <c:pt idx="805">
                  <c:v>0.76707999999999998</c:v>
                </c:pt>
                <c:pt idx="806">
                  <c:v>0.77930999999999995</c:v>
                </c:pt>
                <c:pt idx="807">
                  <c:v>0.79191</c:v>
                </c:pt>
                <c:pt idx="808">
                  <c:v>0.80369999999999997</c:v>
                </c:pt>
                <c:pt idx="809">
                  <c:v>0.81572999999999996</c:v>
                </c:pt>
                <c:pt idx="810">
                  <c:v>0.82743999999999995</c:v>
                </c:pt>
                <c:pt idx="811">
                  <c:v>0.83925000000000005</c:v>
                </c:pt>
                <c:pt idx="812">
                  <c:v>0.85038999999999998</c:v>
                </c:pt>
                <c:pt idx="813">
                  <c:v>0.86175999999999997</c:v>
                </c:pt>
                <c:pt idx="814">
                  <c:v>0.87270000000000003</c:v>
                </c:pt>
                <c:pt idx="815">
                  <c:v>0.88307999999999998</c:v>
                </c:pt>
                <c:pt idx="816">
                  <c:v>0.89366000000000001</c:v>
                </c:pt>
                <c:pt idx="817">
                  <c:v>0.90405000000000002</c:v>
                </c:pt>
                <c:pt idx="818">
                  <c:v>0.91413</c:v>
                </c:pt>
                <c:pt idx="819">
                  <c:v>0.92376999999999998</c:v>
                </c:pt>
                <c:pt idx="820">
                  <c:v>0.93317000000000005</c:v>
                </c:pt>
                <c:pt idx="821">
                  <c:v>0.94281000000000004</c:v>
                </c:pt>
                <c:pt idx="822">
                  <c:v>0.95167000000000002</c:v>
                </c:pt>
                <c:pt idx="823">
                  <c:v>0.96055000000000001</c:v>
                </c:pt>
                <c:pt idx="824">
                  <c:v>0.96906999999999999</c:v>
                </c:pt>
                <c:pt idx="825">
                  <c:v>0.97718000000000005</c:v>
                </c:pt>
                <c:pt idx="826">
                  <c:v>0.98548999999999998</c:v>
                </c:pt>
                <c:pt idx="827">
                  <c:v>0.99306000000000005</c:v>
                </c:pt>
                <c:pt idx="828">
                  <c:v>1.00027</c:v>
                </c:pt>
                <c:pt idx="829">
                  <c:v>1.00725</c:v>
                </c:pt>
                <c:pt idx="830">
                  <c:v>1.01403</c:v>
                </c:pt>
                <c:pt idx="831">
                  <c:v>1.02071</c:v>
                </c:pt>
                <c:pt idx="832">
                  <c:v>1.0267599999999999</c:v>
                </c:pt>
                <c:pt idx="833">
                  <c:v>1.0328900000000001</c:v>
                </c:pt>
                <c:pt idx="834">
                  <c:v>1.0383800000000001</c:v>
                </c:pt>
                <c:pt idx="835">
                  <c:v>1.0436399999999999</c:v>
                </c:pt>
                <c:pt idx="836">
                  <c:v>1.04878</c:v>
                </c:pt>
                <c:pt idx="837">
                  <c:v>1.0536000000000001</c:v>
                </c:pt>
                <c:pt idx="838">
                  <c:v>1.05789</c:v>
                </c:pt>
                <c:pt idx="839">
                  <c:v>1.0618399999999999</c:v>
                </c:pt>
                <c:pt idx="840">
                  <c:v>1.0656699999999999</c:v>
                </c:pt>
                <c:pt idx="841">
                  <c:v>1.06917</c:v>
                </c:pt>
                <c:pt idx="842">
                  <c:v>1.07237</c:v>
                </c:pt>
                <c:pt idx="843">
                  <c:v>1.0753299999999999</c:v>
                </c:pt>
                <c:pt idx="844">
                  <c:v>1.07751</c:v>
                </c:pt>
                <c:pt idx="845">
                  <c:v>1.0801400000000001</c:v>
                </c:pt>
                <c:pt idx="846">
                  <c:v>1.08233</c:v>
                </c:pt>
                <c:pt idx="847">
                  <c:v>1.08419</c:v>
                </c:pt>
                <c:pt idx="848">
                  <c:v>1.08605</c:v>
                </c:pt>
                <c:pt idx="849">
                  <c:v>1.08772</c:v>
                </c:pt>
                <c:pt idx="850">
                  <c:v>1.0886</c:v>
                </c:pt>
                <c:pt idx="851">
                  <c:v>1.09002</c:v>
                </c:pt>
                <c:pt idx="852">
                  <c:v>1.09144</c:v>
                </c:pt>
                <c:pt idx="853">
                  <c:v>1.09199</c:v>
                </c:pt>
                <c:pt idx="854">
                  <c:v>1.09287</c:v>
                </c:pt>
                <c:pt idx="855">
                  <c:v>1.0936300000000001</c:v>
                </c:pt>
                <c:pt idx="856">
                  <c:v>1.0941799999999999</c:v>
                </c:pt>
                <c:pt idx="857">
                  <c:v>1.09484</c:v>
                </c:pt>
                <c:pt idx="858">
                  <c:v>1.0954900000000001</c:v>
                </c:pt>
                <c:pt idx="859">
                  <c:v>1.0959300000000001</c:v>
                </c:pt>
                <c:pt idx="860">
                  <c:v>1.0963700000000001</c:v>
                </c:pt>
                <c:pt idx="861">
                  <c:v>1.09659</c:v>
                </c:pt>
                <c:pt idx="862">
                  <c:v>1.0971299999999999</c:v>
                </c:pt>
                <c:pt idx="863">
                  <c:v>1.0971299999999999</c:v>
                </c:pt>
                <c:pt idx="864">
                  <c:v>1.0975699999999999</c:v>
                </c:pt>
                <c:pt idx="865">
                  <c:v>1.09779</c:v>
                </c:pt>
                <c:pt idx="866">
                  <c:v>1.0975699999999999</c:v>
                </c:pt>
                <c:pt idx="867">
                  <c:v>1.09812</c:v>
                </c:pt>
                <c:pt idx="868">
                  <c:v>1.09823</c:v>
                </c:pt>
                <c:pt idx="869">
                  <c:v>1.09823</c:v>
                </c:pt>
                <c:pt idx="870">
                  <c:v>1.0984499999999999</c:v>
                </c:pt>
                <c:pt idx="871">
                  <c:v>1.0984499999999999</c:v>
                </c:pt>
                <c:pt idx="872">
                  <c:v>1.09856</c:v>
                </c:pt>
                <c:pt idx="873">
                  <c:v>1.0983400000000001</c:v>
                </c:pt>
                <c:pt idx="874">
                  <c:v>1.0987800000000001</c:v>
                </c:pt>
                <c:pt idx="875">
                  <c:v>1.09856</c:v>
                </c:pt>
                <c:pt idx="876">
                  <c:v>1.0987800000000001</c:v>
                </c:pt>
                <c:pt idx="877">
                  <c:v>1.09867</c:v>
                </c:pt>
                <c:pt idx="878">
                  <c:v>1.099</c:v>
                </c:pt>
                <c:pt idx="879">
                  <c:v>1.09911</c:v>
                </c:pt>
                <c:pt idx="880">
                  <c:v>1.09911</c:v>
                </c:pt>
                <c:pt idx="881">
                  <c:v>1.0993200000000001</c:v>
                </c:pt>
                <c:pt idx="882">
                  <c:v>1.09921</c:v>
                </c:pt>
                <c:pt idx="883">
                  <c:v>1.0994299999999999</c:v>
                </c:pt>
                <c:pt idx="884">
                  <c:v>1.09921</c:v>
                </c:pt>
                <c:pt idx="885">
                  <c:v>1.09921</c:v>
                </c:pt>
                <c:pt idx="886">
                  <c:v>1.09911</c:v>
                </c:pt>
                <c:pt idx="887">
                  <c:v>1.0993200000000001</c:v>
                </c:pt>
                <c:pt idx="888">
                  <c:v>1.09965</c:v>
                </c:pt>
                <c:pt idx="889">
                  <c:v>1.0994299999999999</c:v>
                </c:pt>
                <c:pt idx="890">
                  <c:v>1.09954</c:v>
                </c:pt>
                <c:pt idx="891">
                  <c:v>1.09921</c:v>
                </c:pt>
                <c:pt idx="892">
                  <c:v>1.0997600000000001</c:v>
                </c:pt>
                <c:pt idx="893">
                  <c:v>1.09954</c:v>
                </c:pt>
                <c:pt idx="894">
                  <c:v>1.0994299999999999</c:v>
                </c:pt>
                <c:pt idx="895">
                  <c:v>1.0994299999999999</c:v>
                </c:pt>
                <c:pt idx="896">
                  <c:v>1.09954</c:v>
                </c:pt>
                <c:pt idx="897">
                  <c:v>1.09965</c:v>
                </c:pt>
                <c:pt idx="898">
                  <c:v>1.0998699999999999</c:v>
                </c:pt>
                <c:pt idx="899">
                  <c:v>1.0998699999999999</c:v>
                </c:pt>
                <c:pt idx="900">
                  <c:v>1.0997600000000001</c:v>
                </c:pt>
                <c:pt idx="901">
                  <c:v>1.09998</c:v>
                </c:pt>
                <c:pt idx="902">
                  <c:v>1.09965</c:v>
                </c:pt>
                <c:pt idx="903">
                  <c:v>1.09965</c:v>
                </c:pt>
                <c:pt idx="904">
                  <c:v>1.0998699999999999</c:v>
                </c:pt>
                <c:pt idx="905">
                  <c:v>1.0998699999999999</c:v>
                </c:pt>
                <c:pt idx="906">
                  <c:v>1.09965</c:v>
                </c:pt>
                <c:pt idx="907">
                  <c:v>1.0998699999999999</c:v>
                </c:pt>
                <c:pt idx="908">
                  <c:v>1.0997600000000001</c:v>
                </c:pt>
                <c:pt idx="909">
                  <c:v>1.10009</c:v>
                </c:pt>
                <c:pt idx="910">
                  <c:v>1.0997600000000001</c:v>
                </c:pt>
                <c:pt idx="911">
                  <c:v>1.10009</c:v>
                </c:pt>
                <c:pt idx="912">
                  <c:v>1.09998</c:v>
                </c:pt>
                <c:pt idx="913">
                  <c:v>1.0998699999999999</c:v>
                </c:pt>
                <c:pt idx="914">
                  <c:v>1.1002000000000001</c:v>
                </c:pt>
                <c:pt idx="915">
                  <c:v>1.0998699999999999</c:v>
                </c:pt>
                <c:pt idx="916">
                  <c:v>1.0998699999999999</c:v>
                </c:pt>
                <c:pt idx="917">
                  <c:v>1.09965</c:v>
                </c:pt>
                <c:pt idx="918">
                  <c:v>1.09998</c:v>
                </c:pt>
                <c:pt idx="919">
                  <c:v>1.09998</c:v>
                </c:pt>
                <c:pt idx="920">
                  <c:v>1.10009</c:v>
                </c:pt>
                <c:pt idx="921">
                  <c:v>1.1003099999999999</c:v>
                </c:pt>
                <c:pt idx="922">
                  <c:v>1.10009</c:v>
                </c:pt>
                <c:pt idx="923">
                  <c:v>1.1002000000000001</c:v>
                </c:pt>
                <c:pt idx="924">
                  <c:v>1.10009</c:v>
                </c:pt>
                <c:pt idx="925">
                  <c:v>1.1003099999999999</c:v>
                </c:pt>
                <c:pt idx="926">
                  <c:v>1.09998</c:v>
                </c:pt>
                <c:pt idx="927">
                  <c:v>1.10053</c:v>
                </c:pt>
                <c:pt idx="928">
                  <c:v>1.1003099999999999</c:v>
                </c:pt>
                <c:pt idx="929">
                  <c:v>1.10042</c:v>
                </c:pt>
                <c:pt idx="930">
                  <c:v>1.1003099999999999</c:v>
                </c:pt>
                <c:pt idx="931">
                  <c:v>1.1002000000000001</c:v>
                </c:pt>
                <c:pt idx="932">
                  <c:v>1.10042</c:v>
                </c:pt>
                <c:pt idx="933">
                  <c:v>1.1003099999999999</c:v>
                </c:pt>
                <c:pt idx="934">
                  <c:v>1.1002000000000001</c:v>
                </c:pt>
                <c:pt idx="935">
                  <c:v>1.10009</c:v>
                </c:pt>
                <c:pt idx="936">
                  <c:v>1.10042</c:v>
                </c:pt>
                <c:pt idx="937">
                  <c:v>1.10042</c:v>
                </c:pt>
                <c:pt idx="938">
                  <c:v>1.10042</c:v>
                </c:pt>
                <c:pt idx="939">
                  <c:v>1.1006400000000001</c:v>
                </c:pt>
                <c:pt idx="940">
                  <c:v>1.1006400000000001</c:v>
                </c:pt>
                <c:pt idx="941">
                  <c:v>1.10042</c:v>
                </c:pt>
                <c:pt idx="942">
                  <c:v>1.1006400000000001</c:v>
                </c:pt>
                <c:pt idx="943">
                  <c:v>1.1008599999999999</c:v>
                </c:pt>
                <c:pt idx="944">
                  <c:v>1.1008599999999999</c:v>
                </c:pt>
                <c:pt idx="945">
                  <c:v>1.1007499999999999</c:v>
                </c:pt>
                <c:pt idx="946">
                  <c:v>1.10097</c:v>
                </c:pt>
                <c:pt idx="947">
                  <c:v>1.10097</c:v>
                </c:pt>
                <c:pt idx="948">
                  <c:v>1.1007499999999999</c:v>
                </c:pt>
                <c:pt idx="949">
                  <c:v>1.1008599999999999</c:v>
                </c:pt>
                <c:pt idx="950">
                  <c:v>1.1007499999999999</c:v>
                </c:pt>
                <c:pt idx="951">
                  <c:v>1.10053</c:v>
                </c:pt>
                <c:pt idx="952">
                  <c:v>1.1008599999999999</c:v>
                </c:pt>
                <c:pt idx="953">
                  <c:v>1.1008599999999999</c:v>
                </c:pt>
                <c:pt idx="954">
                  <c:v>1.1008599999999999</c:v>
                </c:pt>
                <c:pt idx="955">
                  <c:v>1.10097</c:v>
                </c:pt>
                <c:pt idx="956">
                  <c:v>1.10097</c:v>
                </c:pt>
                <c:pt idx="957">
                  <c:v>1.1010800000000001</c:v>
                </c:pt>
                <c:pt idx="958">
                  <c:v>1.1007499999999999</c:v>
                </c:pt>
                <c:pt idx="959">
                  <c:v>1.1010800000000001</c:v>
                </c:pt>
                <c:pt idx="960">
                  <c:v>1.10097</c:v>
                </c:pt>
                <c:pt idx="961">
                  <c:v>1.1008599999999999</c:v>
                </c:pt>
                <c:pt idx="962">
                  <c:v>1.1011899999999999</c:v>
                </c:pt>
                <c:pt idx="963">
                  <c:v>1.1012999999999999</c:v>
                </c:pt>
                <c:pt idx="964">
                  <c:v>1.1010800000000001</c:v>
                </c:pt>
                <c:pt idx="965">
                  <c:v>1.1011899999999999</c:v>
                </c:pt>
                <c:pt idx="966">
                  <c:v>1.1010800000000001</c:v>
                </c:pt>
                <c:pt idx="967">
                  <c:v>1.1010800000000001</c:v>
                </c:pt>
                <c:pt idx="968">
                  <c:v>1.1013999999999999</c:v>
                </c:pt>
                <c:pt idx="969">
                  <c:v>1.1013999999999999</c:v>
                </c:pt>
                <c:pt idx="970">
                  <c:v>1.10162</c:v>
                </c:pt>
                <c:pt idx="971">
                  <c:v>1.1013999999999999</c:v>
                </c:pt>
                <c:pt idx="972">
                  <c:v>1.10162</c:v>
                </c:pt>
                <c:pt idx="973">
                  <c:v>1.1013999999999999</c:v>
                </c:pt>
                <c:pt idx="974">
                  <c:v>1.1013999999999999</c:v>
                </c:pt>
                <c:pt idx="975">
                  <c:v>1.10151</c:v>
                </c:pt>
                <c:pt idx="976">
                  <c:v>1.1011899999999999</c:v>
                </c:pt>
                <c:pt idx="977">
                  <c:v>1.1013999999999999</c:v>
                </c:pt>
                <c:pt idx="978">
                  <c:v>1.10162</c:v>
                </c:pt>
                <c:pt idx="979">
                  <c:v>1.1013999999999999</c:v>
                </c:pt>
                <c:pt idx="980">
                  <c:v>1.10162</c:v>
                </c:pt>
                <c:pt idx="981">
                  <c:v>1.1017300000000001</c:v>
                </c:pt>
                <c:pt idx="982">
                  <c:v>1.1017300000000001</c:v>
                </c:pt>
                <c:pt idx="983">
                  <c:v>1.1013999999999999</c:v>
                </c:pt>
                <c:pt idx="984">
                  <c:v>1.1018399999999999</c:v>
                </c:pt>
                <c:pt idx="985">
                  <c:v>1.10162</c:v>
                </c:pt>
                <c:pt idx="986">
                  <c:v>1.1017300000000001</c:v>
                </c:pt>
                <c:pt idx="987">
                  <c:v>1.10162</c:v>
                </c:pt>
                <c:pt idx="988">
                  <c:v>1.10162</c:v>
                </c:pt>
                <c:pt idx="989">
                  <c:v>1.1017300000000001</c:v>
                </c:pt>
                <c:pt idx="990">
                  <c:v>1.1018399999999999</c:v>
                </c:pt>
                <c:pt idx="991">
                  <c:v>1.10162</c:v>
                </c:pt>
                <c:pt idx="992">
                  <c:v>1.1018399999999999</c:v>
                </c:pt>
                <c:pt idx="993">
                  <c:v>1.10162</c:v>
                </c:pt>
                <c:pt idx="994">
                  <c:v>1.1017300000000001</c:v>
                </c:pt>
                <c:pt idx="995">
                  <c:v>1.1017300000000001</c:v>
                </c:pt>
                <c:pt idx="996">
                  <c:v>1.1018399999999999</c:v>
                </c:pt>
                <c:pt idx="997">
                  <c:v>1.1017300000000001</c:v>
                </c:pt>
                <c:pt idx="998">
                  <c:v>1.10195</c:v>
                </c:pt>
                <c:pt idx="999">
                  <c:v>1.1017300000000001</c:v>
                </c:pt>
                <c:pt idx="1000">
                  <c:v>1.10162</c:v>
                </c:pt>
                <c:pt idx="1001">
                  <c:v>1.10195</c:v>
                </c:pt>
                <c:pt idx="1002">
                  <c:v>1.1018399999999999</c:v>
                </c:pt>
                <c:pt idx="1003">
                  <c:v>1.10195</c:v>
                </c:pt>
                <c:pt idx="1004">
                  <c:v>1.1018399999999999</c:v>
                </c:pt>
                <c:pt idx="1005">
                  <c:v>1.10195</c:v>
                </c:pt>
                <c:pt idx="1006">
                  <c:v>1.10195</c:v>
                </c:pt>
                <c:pt idx="1007">
                  <c:v>1.10195</c:v>
                </c:pt>
                <c:pt idx="1008">
                  <c:v>1.1018399999999999</c:v>
                </c:pt>
                <c:pt idx="1009">
                  <c:v>1.1021700000000001</c:v>
                </c:pt>
                <c:pt idx="1010">
                  <c:v>1.10206</c:v>
                </c:pt>
                <c:pt idx="1011">
                  <c:v>1.10195</c:v>
                </c:pt>
                <c:pt idx="1012">
                  <c:v>1.1018399999999999</c:v>
                </c:pt>
                <c:pt idx="1013">
                  <c:v>1.10206</c:v>
                </c:pt>
                <c:pt idx="1014">
                  <c:v>1.10195</c:v>
                </c:pt>
                <c:pt idx="1015">
                  <c:v>1.1018399999999999</c:v>
                </c:pt>
                <c:pt idx="1016">
                  <c:v>1.1022799999999999</c:v>
                </c:pt>
                <c:pt idx="1017">
                  <c:v>1.1021700000000001</c:v>
                </c:pt>
                <c:pt idx="1018">
                  <c:v>1.10206</c:v>
                </c:pt>
                <c:pt idx="1019">
                  <c:v>1.10239</c:v>
                </c:pt>
                <c:pt idx="1020">
                  <c:v>1.1021700000000001</c:v>
                </c:pt>
                <c:pt idx="1021">
                  <c:v>1.1021700000000001</c:v>
                </c:pt>
                <c:pt idx="1022">
                  <c:v>1.1021700000000001</c:v>
                </c:pt>
                <c:pt idx="1023">
                  <c:v>1.1022799999999999</c:v>
                </c:pt>
                <c:pt idx="1024">
                  <c:v>1.1021700000000001</c:v>
                </c:pt>
                <c:pt idx="1025">
                  <c:v>1.10239</c:v>
                </c:pt>
                <c:pt idx="1026">
                  <c:v>1.1021700000000001</c:v>
                </c:pt>
                <c:pt idx="1027">
                  <c:v>1.10239</c:v>
                </c:pt>
                <c:pt idx="1028">
                  <c:v>1.10239</c:v>
                </c:pt>
                <c:pt idx="1029">
                  <c:v>1.1026100000000001</c:v>
                </c:pt>
                <c:pt idx="1030">
                  <c:v>1.10239</c:v>
                </c:pt>
                <c:pt idx="1031">
                  <c:v>1.1025</c:v>
                </c:pt>
                <c:pt idx="1032">
                  <c:v>1.1022799999999999</c:v>
                </c:pt>
                <c:pt idx="1033">
                  <c:v>1.1025</c:v>
                </c:pt>
                <c:pt idx="1034">
                  <c:v>1.10239</c:v>
                </c:pt>
                <c:pt idx="1035">
                  <c:v>1.1026100000000001</c:v>
                </c:pt>
                <c:pt idx="1036">
                  <c:v>1.10239</c:v>
                </c:pt>
                <c:pt idx="1037">
                  <c:v>1.10239</c:v>
                </c:pt>
                <c:pt idx="1038">
                  <c:v>1.10239</c:v>
                </c:pt>
                <c:pt idx="1039">
                  <c:v>1.1026100000000001</c:v>
                </c:pt>
                <c:pt idx="1040">
                  <c:v>1.1026100000000001</c:v>
                </c:pt>
                <c:pt idx="1041">
                  <c:v>1.1026100000000001</c:v>
                </c:pt>
                <c:pt idx="1042">
                  <c:v>1.1025</c:v>
                </c:pt>
                <c:pt idx="1043">
                  <c:v>1.1027199999999999</c:v>
                </c:pt>
                <c:pt idx="1044">
                  <c:v>1.1025</c:v>
                </c:pt>
                <c:pt idx="1045">
                  <c:v>1.1025</c:v>
                </c:pt>
                <c:pt idx="1046">
                  <c:v>1.1026100000000001</c:v>
                </c:pt>
                <c:pt idx="1047">
                  <c:v>1.1025</c:v>
                </c:pt>
                <c:pt idx="1048">
                  <c:v>1.10294</c:v>
                </c:pt>
                <c:pt idx="1049">
                  <c:v>1.1026100000000001</c:v>
                </c:pt>
                <c:pt idx="1050">
                  <c:v>1.1027199999999999</c:v>
                </c:pt>
                <c:pt idx="1051">
                  <c:v>1.1031599999999999</c:v>
                </c:pt>
                <c:pt idx="1052">
                  <c:v>1.1030500000000001</c:v>
                </c:pt>
                <c:pt idx="1053">
                  <c:v>1.10294</c:v>
                </c:pt>
                <c:pt idx="1054">
                  <c:v>1.10327</c:v>
                </c:pt>
                <c:pt idx="1055">
                  <c:v>1.1031599999999999</c:v>
                </c:pt>
                <c:pt idx="1056">
                  <c:v>1.1031599999999999</c:v>
                </c:pt>
                <c:pt idx="1057">
                  <c:v>1.10294</c:v>
                </c:pt>
                <c:pt idx="1058">
                  <c:v>1.10294</c:v>
                </c:pt>
                <c:pt idx="1059">
                  <c:v>1.10294</c:v>
                </c:pt>
                <c:pt idx="1060">
                  <c:v>1.1030500000000001</c:v>
                </c:pt>
                <c:pt idx="1061">
                  <c:v>1.10283</c:v>
                </c:pt>
                <c:pt idx="1062">
                  <c:v>1.1030500000000001</c:v>
                </c:pt>
                <c:pt idx="1063">
                  <c:v>1.10294</c:v>
                </c:pt>
                <c:pt idx="1064">
                  <c:v>1.1031599999999999</c:v>
                </c:pt>
                <c:pt idx="1065">
                  <c:v>1.1031599999999999</c:v>
                </c:pt>
                <c:pt idx="1066">
                  <c:v>1.1031599999999999</c:v>
                </c:pt>
                <c:pt idx="1067">
                  <c:v>1.1030500000000001</c:v>
                </c:pt>
                <c:pt idx="1068">
                  <c:v>1.1031599999999999</c:v>
                </c:pt>
                <c:pt idx="1069">
                  <c:v>1.1030500000000001</c:v>
                </c:pt>
                <c:pt idx="1070">
                  <c:v>1.1030500000000001</c:v>
                </c:pt>
                <c:pt idx="1071">
                  <c:v>1.10327</c:v>
                </c:pt>
                <c:pt idx="1072">
                  <c:v>1.1031599999999999</c:v>
                </c:pt>
                <c:pt idx="1073">
                  <c:v>1.10338</c:v>
                </c:pt>
                <c:pt idx="1074">
                  <c:v>1.10338</c:v>
                </c:pt>
                <c:pt idx="1075">
                  <c:v>1.10327</c:v>
                </c:pt>
                <c:pt idx="1076">
                  <c:v>1.10327</c:v>
                </c:pt>
                <c:pt idx="1077">
                  <c:v>1.1031599999999999</c:v>
                </c:pt>
                <c:pt idx="1078">
                  <c:v>1.1031599999999999</c:v>
                </c:pt>
                <c:pt idx="1079">
                  <c:v>1.10327</c:v>
                </c:pt>
                <c:pt idx="1080">
                  <c:v>1.1031599999999999</c:v>
                </c:pt>
                <c:pt idx="1081">
                  <c:v>1.10327</c:v>
                </c:pt>
                <c:pt idx="1082">
                  <c:v>1.1030500000000001</c:v>
                </c:pt>
                <c:pt idx="1083">
                  <c:v>1.1031599999999999</c:v>
                </c:pt>
                <c:pt idx="1084">
                  <c:v>1.10327</c:v>
                </c:pt>
                <c:pt idx="1085">
                  <c:v>1.1031599999999999</c:v>
                </c:pt>
                <c:pt idx="1086">
                  <c:v>1.10348</c:v>
                </c:pt>
                <c:pt idx="1087">
                  <c:v>1.10348</c:v>
                </c:pt>
                <c:pt idx="1088">
                  <c:v>1.1030500000000001</c:v>
                </c:pt>
                <c:pt idx="1089">
                  <c:v>1.10338</c:v>
                </c:pt>
                <c:pt idx="1090">
                  <c:v>1.10327</c:v>
                </c:pt>
                <c:pt idx="1091">
                  <c:v>1.10338</c:v>
                </c:pt>
                <c:pt idx="1092">
                  <c:v>1.1035900000000001</c:v>
                </c:pt>
                <c:pt idx="1093">
                  <c:v>1.10348</c:v>
                </c:pt>
                <c:pt idx="1094">
                  <c:v>1.10348</c:v>
                </c:pt>
                <c:pt idx="1095">
                  <c:v>1.1035900000000001</c:v>
                </c:pt>
                <c:pt idx="1096">
                  <c:v>1.1035900000000001</c:v>
                </c:pt>
                <c:pt idx="1097">
                  <c:v>1.1036999999999999</c:v>
                </c:pt>
                <c:pt idx="1098">
                  <c:v>1.1036999999999999</c:v>
                </c:pt>
                <c:pt idx="1099">
                  <c:v>1.10348</c:v>
                </c:pt>
                <c:pt idx="1100">
                  <c:v>1.1035900000000001</c:v>
                </c:pt>
                <c:pt idx="1101">
                  <c:v>1.1036999999999999</c:v>
                </c:pt>
                <c:pt idx="1102">
                  <c:v>1.1036999999999999</c:v>
                </c:pt>
                <c:pt idx="1103">
                  <c:v>1.1036999999999999</c:v>
                </c:pt>
                <c:pt idx="1104">
                  <c:v>1.10348</c:v>
                </c:pt>
                <c:pt idx="1105">
                  <c:v>1.10381</c:v>
                </c:pt>
                <c:pt idx="1106">
                  <c:v>1.1036999999999999</c:v>
                </c:pt>
                <c:pt idx="1107">
                  <c:v>1.1035900000000001</c:v>
                </c:pt>
                <c:pt idx="1108">
                  <c:v>1.1035900000000001</c:v>
                </c:pt>
                <c:pt idx="1109">
                  <c:v>1.1035900000000001</c:v>
                </c:pt>
                <c:pt idx="1110">
                  <c:v>1.10348</c:v>
                </c:pt>
                <c:pt idx="1111">
                  <c:v>1.10348</c:v>
                </c:pt>
                <c:pt idx="1112">
                  <c:v>1.10348</c:v>
                </c:pt>
                <c:pt idx="1113">
                  <c:v>1.1035900000000001</c:v>
                </c:pt>
                <c:pt idx="1114">
                  <c:v>1.10381</c:v>
                </c:pt>
                <c:pt idx="1115">
                  <c:v>1.1036999999999999</c:v>
                </c:pt>
                <c:pt idx="1116">
                  <c:v>1.10348</c:v>
                </c:pt>
                <c:pt idx="1117">
                  <c:v>1.10348</c:v>
                </c:pt>
                <c:pt idx="1118">
                  <c:v>1.1035900000000001</c:v>
                </c:pt>
                <c:pt idx="1119">
                  <c:v>1.1035900000000001</c:v>
                </c:pt>
                <c:pt idx="1120">
                  <c:v>1.1036999999999999</c:v>
                </c:pt>
                <c:pt idx="1121">
                  <c:v>1.10338</c:v>
                </c:pt>
                <c:pt idx="1122">
                  <c:v>1.10338</c:v>
                </c:pt>
                <c:pt idx="1123">
                  <c:v>1.10348</c:v>
                </c:pt>
                <c:pt idx="1124">
                  <c:v>1.10338</c:v>
                </c:pt>
                <c:pt idx="1125">
                  <c:v>1.1030500000000001</c:v>
                </c:pt>
                <c:pt idx="1126">
                  <c:v>1.1031599999999999</c:v>
                </c:pt>
                <c:pt idx="1127">
                  <c:v>1.1031599999999999</c:v>
                </c:pt>
                <c:pt idx="1128">
                  <c:v>1.10294</c:v>
                </c:pt>
                <c:pt idx="1129">
                  <c:v>1.1030500000000001</c:v>
                </c:pt>
                <c:pt idx="1130">
                  <c:v>1.1030500000000001</c:v>
                </c:pt>
                <c:pt idx="1131">
                  <c:v>1.1027199999999999</c:v>
                </c:pt>
                <c:pt idx="1132">
                  <c:v>1.10239</c:v>
                </c:pt>
                <c:pt idx="1133">
                  <c:v>1.10239</c:v>
                </c:pt>
                <c:pt idx="1134">
                  <c:v>1.1018399999999999</c:v>
                </c:pt>
                <c:pt idx="1135">
                  <c:v>1.10195</c:v>
                </c:pt>
                <c:pt idx="1136">
                  <c:v>1.1013999999999999</c:v>
                </c:pt>
                <c:pt idx="1137">
                  <c:v>1.10097</c:v>
                </c:pt>
                <c:pt idx="1138">
                  <c:v>1.10053</c:v>
                </c:pt>
                <c:pt idx="1139">
                  <c:v>1.1002000000000001</c:v>
                </c:pt>
                <c:pt idx="1140">
                  <c:v>1.0994299999999999</c:v>
                </c:pt>
                <c:pt idx="1141">
                  <c:v>1.099</c:v>
                </c:pt>
                <c:pt idx="1142">
                  <c:v>1.09823</c:v>
                </c:pt>
                <c:pt idx="1143">
                  <c:v>1.0974600000000001</c:v>
                </c:pt>
                <c:pt idx="1144">
                  <c:v>1.09626</c:v>
                </c:pt>
                <c:pt idx="1145">
                  <c:v>1.09527</c:v>
                </c:pt>
                <c:pt idx="1146">
                  <c:v>1.09396</c:v>
                </c:pt>
                <c:pt idx="1147">
                  <c:v>1.09232</c:v>
                </c:pt>
                <c:pt idx="1148">
                  <c:v>1.0907800000000001</c:v>
                </c:pt>
                <c:pt idx="1149">
                  <c:v>1.0890299999999999</c:v>
                </c:pt>
                <c:pt idx="1150">
                  <c:v>1.08693</c:v>
                </c:pt>
                <c:pt idx="1151">
                  <c:v>1.08463</c:v>
                </c:pt>
                <c:pt idx="1152">
                  <c:v>1.0821099999999999</c:v>
                </c:pt>
                <c:pt idx="1153">
                  <c:v>1.07938</c:v>
                </c:pt>
                <c:pt idx="1154">
                  <c:v>1.0759799999999999</c:v>
                </c:pt>
                <c:pt idx="1155">
                  <c:v>1.07281</c:v>
                </c:pt>
                <c:pt idx="1156">
                  <c:v>1.0693900000000001</c:v>
                </c:pt>
                <c:pt idx="1157">
                  <c:v>1.0649</c:v>
                </c:pt>
                <c:pt idx="1158">
                  <c:v>1.0608500000000001</c:v>
                </c:pt>
                <c:pt idx="1159">
                  <c:v>1.0562499999999999</c:v>
                </c:pt>
                <c:pt idx="1160">
                  <c:v>1.05141</c:v>
                </c:pt>
                <c:pt idx="1161">
                  <c:v>1.0460499999999999</c:v>
                </c:pt>
                <c:pt idx="1162">
                  <c:v>1.0404599999999999</c:v>
                </c:pt>
                <c:pt idx="1163">
                  <c:v>1.0344199999999999</c:v>
                </c:pt>
                <c:pt idx="1164">
                  <c:v>1.0286200000000001</c:v>
                </c:pt>
                <c:pt idx="1165">
                  <c:v>1.02172</c:v>
                </c:pt>
                <c:pt idx="1166">
                  <c:v>1.01502</c:v>
                </c:pt>
                <c:pt idx="1167">
                  <c:v>1.0079</c:v>
                </c:pt>
                <c:pt idx="1168">
                  <c:v>1.0005999999999999</c:v>
                </c:pt>
                <c:pt idx="1169">
                  <c:v>0.99261999999999995</c:v>
                </c:pt>
                <c:pt idx="1170">
                  <c:v>0.98494999999999999</c:v>
                </c:pt>
                <c:pt idx="1171">
                  <c:v>0.97653000000000001</c:v>
                </c:pt>
                <c:pt idx="1172">
                  <c:v>0.96819999999999995</c:v>
                </c:pt>
                <c:pt idx="1173">
                  <c:v>0.95933999999999997</c:v>
                </c:pt>
                <c:pt idx="1174">
                  <c:v>0.95047000000000004</c:v>
                </c:pt>
                <c:pt idx="1175">
                  <c:v>0.94116999999999995</c:v>
                </c:pt>
                <c:pt idx="1176">
                  <c:v>0.93174999999999997</c:v>
                </c:pt>
                <c:pt idx="1177">
                  <c:v>0.92201999999999995</c:v>
                </c:pt>
                <c:pt idx="1178">
                  <c:v>0.91193999999999997</c:v>
                </c:pt>
                <c:pt idx="1179">
                  <c:v>0.90153000000000005</c:v>
                </c:pt>
                <c:pt idx="1180">
                  <c:v>0.89095999999999997</c:v>
                </c:pt>
                <c:pt idx="1181">
                  <c:v>0.88012999999999997</c:v>
                </c:pt>
                <c:pt idx="1182">
                  <c:v>0.86919000000000002</c:v>
                </c:pt>
                <c:pt idx="1183">
                  <c:v>0.85804999999999998</c:v>
                </c:pt>
                <c:pt idx="1184">
                  <c:v>0.84677999999999998</c:v>
                </c:pt>
                <c:pt idx="1185">
                  <c:v>0.83508000000000004</c:v>
                </c:pt>
                <c:pt idx="1186">
                  <c:v>0.82318000000000002</c:v>
                </c:pt>
                <c:pt idx="1187">
                  <c:v>0.81115000000000004</c:v>
                </c:pt>
                <c:pt idx="1188">
                  <c:v>0.79879</c:v>
                </c:pt>
                <c:pt idx="1189">
                  <c:v>0.78664999999999996</c:v>
                </c:pt>
                <c:pt idx="1190">
                  <c:v>0.77419000000000004</c:v>
                </c:pt>
                <c:pt idx="1191">
                  <c:v>0.76151999999999997</c:v>
                </c:pt>
                <c:pt idx="1192">
                  <c:v>0.74883999999999995</c:v>
                </c:pt>
                <c:pt idx="1193">
                  <c:v>0.73638999999999999</c:v>
                </c:pt>
                <c:pt idx="1194">
                  <c:v>0.72330000000000005</c:v>
                </c:pt>
                <c:pt idx="1195">
                  <c:v>0.71040999999999999</c:v>
                </c:pt>
                <c:pt idx="1196">
                  <c:v>0.69762999999999997</c:v>
                </c:pt>
                <c:pt idx="1197">
                  <c:v>0.68474000000000002</c:v>
                </c:pt>
                <c:pt idx="1198">
                  <c:v>0.67174</c:v>
                </c:pt>
                <c:pt idx="1199">
                  <c:v>0.65898999999999996</c:v>
                </c:pt>
                <c:pt idx="1200">
                  <c:v>0.64644000000000001</c:v>
                </c:pt>
                <c:pt idx="1201">
                  <c:v>0.63378000000000001</c:v>
                </c:pt>
                <c:pt idx="1202">
                  <c:v>0.62134</c:v>
                </c:pt>
                <c:pt idx="1203">
                  <c:v>0.60880999999999996</c:v>
                </c:pt>
                <c:pt idx="1204">
                  <c:v>0.59658</c:v>
                </c:pt>
                <c:pt idx="1205">
                  <c:v>0.58447000000000005</c:v>
                </c:pt>
                <c:pt idx="1206">
                  <c:v>0.57225000000000004</c:v>
                </c:pt>
                <c:pt idx="1207">
                  <c:v>0.56059000000000003</c:v>
                </c:pt>
                <c:pt idx="1208">
                  <c:v>0.54888999999999999</c:v>
                </c:pt>
                <c:pt idx="1209">
                  <c:v>0.53754999999999997</c:v>
                </c:pt>
                <c:pt idx="1210">
                  <c:v>0.52622999999999998</c:v>
                </c:pt>
                <c:pt idx="1211">
                  <c:v>0.5151</c:v>
                </c:pt>
                <c:pt idx="1212">
                  <c:v>0.50419000000000003</c:v>
                </c:pt>
                <c:pt idx="1213">
                  <c:v>0.49364000000000002</c:v>
                </c:pt>
                <c:pt idx="1214">
                  <c:v>0.48337999999999998</c:v>
                </c:pt>
                <c:pt idx="1215">
                  <c:v>0.47323999999999999</c:v>
                </c:pt>
                <c:pt idx="1216">
                  <c:v>0.46322000000000002</c:v>
                </c:pt>
                <c:pt idx="1217">
                  <c:v>0.45362000000000002</c:v>
                </c:pt>
                <c:pt idx="1218">
                  <c:v>0.44396999999999998</c:v>
                </c:pt>
                <c:pt idx="1219">
                  <c:v>0.43480999999999997</c:v>
                </c:pt>
                <c:pt idx="1220">
                  <c:v>0.42577999999999999</c:v>
                </c:pt>
                <c:pt idx="1221">
                  <c:v>0.41715999999999998</c:v>
                </c:pt>
                <c:pt idx="1222">
                  <c:v>0.40833000000000003</c:v>
                </c:pt>
                <c:pt idx="1223">
                  <c:v>0.39995000000000003</c:v>
                </c:pt>
                <c:pt idx="1224">
                  <c:v>0.39188000000000001</c:v>
                </c:pt>
                <c:pt idx="1225">
                  <c:v>0.38383</c:v>
                </c:pt>
                <c:pt idx="1226">
                  <c:v>0.37619999999999998</c:v>
                </c:pt>
                <c:pt idx="1227">
                  <c:v>0.36858000000000002</c:v>
                </c:pt>
                <c:pt idx="1228">
                  <c:v>0.36129</c:v>
                </c:pt>
                <c:pt idx="1229">
                  <c:v>0.35420000000000001</c:v>
                </c:pt>
                <c:pt idx="1230">
                  <c:v>0.34723999999999999</c:v>
                </c:pt>
                <c:pt idx="1231">
                  <c:v>0.34046999999999999</c:v>
                </c:pt>
                <c:pt idx="1232">
                  <c:v>0.33389000000000002</c:v>
                </c:pt>
                <c:pt idx="1233">
                  <c:v>0.32736999999999999</c:v>
                </c:pt>
                <c:pt idx="1234">
                  <c:v>0.32114999999999999</c:v>
                </c:pt>
                <c:pt idx="1235">
                  <c:v>0.31506000000000001</c:v>
                </c:pt>
                <c:pt idx="1236">
                  <c:v>0.30917</c:v>
                </c:pt>
                <c:pt idx="1237">
                  <c:v>0.30351</c:v>
                </c:pt>
                <c:pt idx="1238">
                  <c:v>0.29808000000000001</c:v>
                </c:pt>
                <c:pt idx="1239">
                  <c:v>0.29250999999999999</c:v>
                </c:pt>
                <c:pt idx="1240">
                  <c:v>0.28728999999999999</c:v>
                </c:pt>
                <c:pt idx="1241">
                  <c:v>0.28217999999999999</c:v>
                </c:pt>
                <c:pt idx="1242">
                  <c:v>0.27716000000000002</c:v>
                </c:pt>
                <c:pt idx="1243">
                  <c:v>0.27226</c:v>
                </c:pt>
                <c:pt idx="1244">
                  <c:v>0.26748</c:v>
                </c:pt>
                <c:pt idx="1245">
                  <c:v>0.26280999999999999</c:v>
                </c:pt>
                <c:pt idx="1246">
                  <c:v>0.25833</c:v>
                </c:pt>
                <c:pt idx="1247">
                  <c:v>0.25397999999999998</c:v>
                </c:pt>
                <c:pt idx="1248">
                  <c:v>0.24984999999999999</c:v>
                </c:pt>
                <c:pt idx="1249">
                  <c:v>0.24571000000000001</c:v>
                </c:pt>
                <c:pt idx="1250">
                  <c:v>0.24145</c:v>
                </c:pt>
                <c:pt idx="1251">
                  <c:v>0.23754</c:v>
                </c:pt>
                <c:pt idx="1252">
                  <c:v>0.23383999999999999</c:v>
                </c:pt>
                <c:pt idx="1253">
                  <c:v>0.23003999999999999</c:v>
                </c:pt>
                <c:pt idx="1254">
                  <c:v>0.22631999999999999</c:v>
                </c:pt>
                <c:pt idx="1255">
                  <c:v>0.22276000000000001</c:v>
                </c:pt>
                <c:pt idx="1256">
                  <c:v>0.21928</c:v>
                </c:pt>
                <c:pt idx="1257">
                  <c:v>0.21592</c:v>
                </c:pt>
                <c:pt idx="1258">
                  <c:v>0.21251999999999999</c:v>
                </c:pt>
                <c:pt idx="1259">
                  <c:v>0.20937</c:v>
                </c:pt>
                <c:pt idx="1260">
                  <c:v>0.20610999999999999</c:v>
                </c:pt>
                <c:pt idx="1261">
                  <c:v>0.20318</c:v>
                </c:pt>
                <c:pt idx="1262">
                  <c:v>0.20013</c:v>
                </c:pt>
                <c:pt idx="1263">
                  <c:v>0.19719999999999999</c:v>
                </c:pt>
                <c:pt idx="1264">
                  <c:v>0.19434999999999999</c:v>
                </c:pt>
                <c:pt idx="1265">
                  <c:v>0.19153000000000001</c:v>
                </c:pt>
                <c:pt idx="1266">
                  <c:v>0.18881000000000001</c:v>
                </c:pt>
                <c:pt idx="1267">
                  <c:v>0.18609000000000001</c:v>
                </c:pt>
                <c:pt idx="1268">
                  <c:v>0.18348</c:v>
                </c:pt>
                <c:pt idx="1269">
                  <c:v>0.18109</c:v>
                </c:pt>
                <c:pt idx="1270">
                  <c:v>0.17835000000000001</c:v>
                </c:pt>
                <c:pt idx="1271">
                  <c:v>0.17585000000000001</c:v>
                </c:pt>
                <c:pt idx="1272">
                  <c:v>0.17346</c:v>
                </c:pt>
                <c:pt idx="1273">
                  <c:v>0.17118</c:v>
                </c:pt>
                <c:pt idx="1274">
                  <c:v>0.16889999999999999</c:v>
                </c:pt>
                <c:pt idx="1275">
                  <c:v>0.16672000000000001</c:v>
                </c:pt>
                <c:pt idx="1276">
                  <c:v>0.16444</c:v>
                </c:pt>
                <c:pt idx="1277">
                  <c:v>0.16234999999999999</c:v>
                </c:pt>
                <c:pt idx="1278">
                  <c:v>0.16017999999999999</c:v>
                </c:pt>
                <c:pt idx="1279">
                  <c:v>0.15812000000000001</c:v>
                </c:pt>
                <c:pt idx="1280">
                  <c:v>0.15626999999999999</c:v>
                </c:pt>
                <c:pt idx="1281">
                  <c:v>0.1542</c:v>
                </c:pt>
                <c:pt idx="1282">
                  <c:v>0.15225</c:v>
                </c:pt>
                <c:pt idx="1283">
                  <c:v>0.15029000000000001</c:v>
                </c:pt>
                <c:pt idx="1284">
                  <c:v>0.14843999999999999</c:v>
                </c:pt>
                <c:pt idx="1285">
                  <c:v>0.14668</c:v>
                </c:pt>
                <c:pt idx="1286">
                  <c:v>0.14494000000000001</c:v>
                </c:pt>
                <c:pt idx="1287">
                  <c:v>0.14319999999999999</c:v>
                </c:pt>
                <c:pt idx="1288">
                  <c:v>0.14157</c:v>
                </c:pt>
                <c:pt idx="1289">
                  <c:v>0.13972999999999999</c:v>
                </c:pt>
                <c:pt idx="1290">
                  <c:v>0.1381</c:v>
                </c:pt>
                <c:pt idx="1291">
                  <c:v>0.13646</c:v>
                </c:pt>
                <c:pt idx="1292">
                  <c:v>0.13483000000000001</c:v>
                </c:pt>
                <c:pt idx="1293">
                  <c:v>0.13331000000000001</c:v>
                </c:pt>
                <c:pt idx="1294">
                  <c:v>0.13178999999999999</c:v>
                </c:pt>
                <c:pt idx="1295">
                  <c:v>0.13025</c:v>
                </c:pt>
                <c:pt idx="1296">
                  <c:v>0.12884000000000001</c:v>
                </c:pt>
                <c:pt idx="1297">
                  <c:v>0.12731000000000001</c:v>
                </c:pt>
                <c:pt idx="1298">
                  <c:v>0.12590000000000001</c:v>
                </c:pt>
                <c:pt idx="1299">
                  <c:v>0.12449</c:v>
                </c:pt>
                <c:pt idx="1300">
                  <c:v>0.12318</c:v>
                </c:pt>
                <c:pt idx="1301">
                  <c:v>0.12177</c:v>
                </c:pt>
                <c:pt idx="1302">
                  <c:v>0.12046999999999999</c:v>
                </c:pt>
                <c:pt idx="1303">
                  <c:v>0.11905</c:v>
                </c:pt>
                <c:pt idx="1304">
                  <c:v>0.11797000000000001</c:v>
                </c:pt>
                <c:pt idx="1305">
                  <c:v>0.11655</c:v>
                </c:pt>
                <c:pt idx="1306">
                  <c:v>0.11536</c:v>
                </c:pt>
                <c:pt idx="1307">
                  <c:v>0.11414000000000001</c:v>
                </c:pt>
                <c:pt idx="1308">
                  <c:v>0.11294</c:v>
                </c:pt>
                <c:pt idx="1309">
                  <c:v>0.11175</c:v>
                </c:pt>
                <c:pt idx="1310">
                  <c:v>0.11053</c:v>
                </c:pt>
                <c:pt idx="1311">
                  <c:v>0.10945000000000001</c:v>
                </c:pt>
                <c:pt idx="1312">
                  <c:v>0.10836</c:v>
                </c:pt>
                <c:pt idx="1313">
                  <c:v>0.10727</c:v>
                </c:pt>
                <c:pt idx="1314">
                  <c:v>0.10619000000000001</c:v>
                </c:pt>
                <c:pt idx="1315">
                  <c:v>0.1051</c:v>
                </c:pt>
                <c:pt idx="1316">
                  <c:v>0.10401000000000001</c:v>
                </c:pt>
                <c:pt idx="1317">
                  <c:v>0.10292999999999999</c:v>
                </c:pt>
                <c:pt idx="1318">
                  <c:v>0.10195</c:v>
                </c:pt>
                <c:pt idx="1319">
                  <c:v>0.10097</c:v>
                </c:pt>
                <c:pt idx="1320">
                  <c:v>9.9989999999999996E-2</c:v>
                </c:pt>
                <c:pt idx="1321">
                  <c:v>9.9019999999999997E-2</c:v>
                </c:pt>
                <c:pt idx="1322">
                  <c:v>9.8019999999999996E-2</c:v>
                </c:pt>
                <c:pt idx="1323">
                  <c:v>9.715E-2</c:v>
                </c:pt>
                <c:pt idx="1324">
                  <c:v>9.6280000000000004E-2</c:v>
                </c:pt>
                <c:pt idx="1325">
                  <c:v>9.5189999999999997E-2</c:v>
                </c:pt>
                <c:pt idx="1326">
                  <c:v>9.443E-2</c:v>
                </c:pt>
                <c:pt idx="1327">
                  <c:v>9.3670000000000003E-2</c:v>
                </c:pt>
                <c:pt idx="1328">
                  <c:v>9.2689999999999995E-2</c:v>
                </c:pt>
                <c:pt idx="1329">
                  <c:v>9.171E-2</c:v>
                </c:pt>
                <c:pt idx="1330">
                  <c:v>9.0950000000000003E-2</c:v>
                </c:pt>
                <c:pt idx="1331">
                  <c:v>9.0079999999999993E-2</c:v>
                </c:pt>
                <c:pt idx="1332">
                  <c:v>8.9209999999999998E-2</c:v>
                </c:pt>
                <c:pt idx="1333">
                  <c:v>8.856E-2</c:v>
                </c:pt>
                <c:pt idx="1334">
                  <c:v>8.7690000000000004E-2</c:v>
                </c:pt>
                <c:pt idx="1335">
                  <c:v>8.6819999999999994E-2</c:v>
                </c:pt>
                <c:pt idx="1336">
                  <c:v>8.6059999999999998E-2</c:v>
                </c:pt>
                <c:pt idx="1337">
                  <c:v>8.541E-2</c:v>
                </c:pt>
                <c:pt idx="1338">
                  <c:v>8.4540000000000004E-2</c:v>
                </c:pt>
                <c:pt idx="1339">
                  <c:v>8.3890000000000006E-2</c:v>
                </c:pt>
                <c:pt idx="1340">
                  <c:v>8.3129999999999996E-2</c:v>
                </c:pt>
                <c:pt idx="1341">
                  <c:v>8.2479999999999998E-2</c:v>
                </c:pt>
                <c:pt idx="1342">
                  <c:v>8.1689999999999999E-2</c:v>
                </c:pt>
                <c:pt idx="1343">
                  <c:v>8.0930000000000002E-2</c:v>
                </c:pt>
                <c:pt idx="1344">
                  <c:v>8.0280000000000004E-2</c:v>
                </c:pt>
                <c:pt idx="1345">
                  <c:v>7.9630000000000006E-2</c:v>
                </c:pt>
                <c:pt idx="1346">
                  <c:v>7.8869999999999996E-2</c:v>
                </c:pt>
                <c:pt idx="1347">
                  <c:v>7.8329999999999997E-2</c:v>
                </c:pt>
                <c:pt idx="1348">
                  <c:v>7.7670000000000003E-2</c:v>
                </c:pt>
                <c:pt idx="1349">
                  <c:v>7.6910000000000006E-2</c:v>
                </c:pt>
                <c:pt idx="1350">
                  <c:v>7.6259999999999994E-2</c:v>
                </c:pt>
                <c:pt idx="1351">
                  <c:v>7.5719999999999996E-2</c:v>
                </c:pt>
                <c:pt idx="1352">
                  <c:v>7.4959999999999999E-2</c:v>
                </c:pt>
                <c:pt idx="1353">
                  <c:v>7.4410000000000004E-2</c:v>
                </c:pt>
                <c:pt idx="1354">
                  <c:v>7.3760000000000006E-2</c:v>
                </c:pt>
                <c:pt idx="1355">
                  <c:v>7.3109999999999994E-2</c:v>
                </c:pt>
                <c:pt idx="1356">
                  <c:v>7.2779999999999997E-2</c:v>
                </c:pt>
                <c:pt idx="1357">
                  <c:v>7.2020000000000001E-2</c:v>
                </c:pt>
                <c:pt idx="1358">
                  <c:v>7.1480000000000002E-2</c:v>
                </c:pt>
                <c:pt idx="1359">
                  <c:v>7.0830000000000004E-2</c:v>
                </c:pt>
                <c:pt idx="1360">
                  <c:v>7.0279999999999995E-2</c:v>
                </c:pt>
                <c:pt idx="1361">
                  <c:v>6.9739999999999996E-2</c:v>
                </c:pt>
                <c:pt idx="1362">
                  <c:v>6.9199999999999998E-2</c:v>
                </c:pt>
                <c:pt idx="1363">
                  <c:v>6.8650000000000003E-2</c:v>
                </c:pt>
                <c:pt idx="1364">
                  <c:v>6.8110000000000004E-2</c:v>
                </c:pt>
                <c:pt idx="1365">
                  <c:v>6.7570000000000005E-2</c:v>
                </c:pt>
                <c:pt idx="1366">
                  <c:v>6.7129999999999995E-2</c:v>
                </c:pt>
                <c:pt idx="1367">
                  <c:v>6.6479999999999997E-2</c:v>
                </c:pt>
                <c:pt idx="1368">
                  <c:v>6.5939999999999999E-2</c:v>
                </c:pt>
                <c:pt idx="1369">
                  <c:v>6.5610000000000002E-2</c:v>
                </c:pt>
                <c:pt idx="1370">
                  <c:v>6.4939999999999998E-2</c:v>
                </c:pt>
                <c:pt idx="1371">
                  <c:v>6.4500000000000002E-2</c:v>
                </c:pt>
                <c:pt idx="1372">
                  <c:v>6.3960000000000003E-2</c:v>
                </c:pt>
                <c:pt idx="1373">
                  <c:v>6.3519999999999993E-2</c:v>
                </c:pt>
                <c:pt idx="1374">
                  <c:v>6.2979999999999994E-2</c:v>
                </c:pt>
                <c:pt idx="1375">
                  <c:v>6.2549999999999994E-2</c:v>
                </c:pt>
                <c:pt idx="1376">
                  <c:v>6.2109999999999999E-2</c:v>
                </c:pt>
                <c:pt idx="1377">
                  <c:v>6.157E-2</c:v>
                </c:pt>
                <c:pt idx="1378">
                  <c:v>6.1129999999999997E-2</c:v>
                </c:pt>
                <c:pt idx="1379">
                  <c:v>6.0699999999999997E-2</c:v>
                </c:pt>
                <c:pt idx="1380">
                  <c:v>6.0159999999999998E-2</c:v>
                </c:pt>
                <c:pt idx="1381">
                  <c:v>5.9720000000000002E-2</c:v>
                </c:pt>
                <c:pt idx="1382">
                  <c:v>5.9290000000000002E-2</c:v>
                </c:pt>
                <c:pt idx="1383">
                  <c:v>5.8959999999999999E-2</c:v>
                </c:pt>
                <c:pt idx="1384">
                  <c:v>5.8529999999999999E-2</c:v>
                </c:pt>
                <c:pt idx="1385">
                  <c:v>5.8090000000000003E-2</c:v>
                </c:pt>
                <c:pt idx="1386">
                  <c:v>5.7660000000000003E-2</c:v>
                </c:pt>
                <c:pt idx="1387">
                  <c:v>5.7329999999999999E-2</c:v>
                </c:pt>
                <c:pt idx="1388">
                  <c:v>5.6899999999999999E-2</c:v>
                </c:pt>
                <c:pt idx="1389">
                  <c:v>5.6460000000000003E-2</c:v>
                </c:pt>
                <c:pt idx="1390">
                  <c:v>5.6030000000000003E-2</c:v>
                </c:pt>
                <c:pt idx="1391">
                  <c:v>5.5590000000000001E-2</c:v>
                </c:pt>
                <c:pt idx="1392">
                  <c:v>5.5160000000000001E-2</c:v>
                </c:pt>
                <c:pt idx="1393">
                  <c:v>5.4829999999999997E-2</c:v>
                </c:pt>
                <c:pt idx="1394">
                  <c:v>5.4399999999999997E-2</c:v>
                </c:pt>
                <c:pt idx="1395">
                  <c:v>5.407E-2</c:v>
                </c:pt>
                <c:pt idx="1396">
                  <c:v>5.3740000000000003E-2</c:v>
                </c:pt>
                <c:pt idx="1397">
                  <c:v>5.3310000000000003E-2</c:v>
                </c:pt>
                <c:pt idx="1398">
                  <c:v>5.2979999999999999E-2</c:v>
                </c:pt>
                <c:pt idx="1399">
                  <c:v>5.2549999999999999E-2</c:v>
                </c:pt>
                <c:pt idx="1400">
                  <c:v>5.2220000000000003E-2</c:v>
                </c:pt>
                <c:pt idx="1401">
                  <c:v>5.1900000000000002E-2</c:v>
                </c:pt>
                <c:pt idx="1402">
                  <c:v>5.1459999999999999E-2</c:v>
                </c:pt>
                <c:pt idx="1403">
                  <c:v>5.1139999999999998E-2</c:v>
                </c:pt>
                <c:pt idx="1404">
                  <c:v>5.0810000000000001E-2</c:v>
                </c:pt>
                <c:pt idx="1405">
                  <c:v>5.0380000000000001E-2</c:v>
                </c:pt>
                <c:pt idx="1406">
                  <c:v>5.0160000000000003E-2</c:v>
                </c:pt>
                <c:pt idx="1407">
                  <c:v>4.9610000000000001E-2</c:v>
                </c:pt>
                <c:pt idx="1408">
                  <c:v>4.9399999999999999E-2</c:v>
                </c:pt>
                <c:pt idx="1409">
                  <c:v>4.9070000000000003E-2</c:v>
                </c:pt>
                <c:pt idx="1410">
                  <c:v>4.8719999999999999E-2</c:v>
                </c:pt>
                <c:pt idx="1411">
                  <c:v>4.8509999999999998E-2</c:v>
                </c:pt>
                <c:pt idx="1412">
                  <c:v>4.8070000000000002E-2</c:v>
                </c:pt>
                <c:pt idx="1413">
                  <c:v>4.7849999999999997E-2</c:v>
                </c:pt>
                <c:pt idx="1414">
                  <c:v>4.7419999999999997E-2</c:v>
                </c:pt>
                <c:pt idx="1415">
                  <c:v>4.7199999999999999E-2</c:v>
                </c:pt>
                <c:pt idx="1416">
                  <c:v>4.6879999999999998E-2</c:v>
                </c:pt>
                <c:pt idx="1417">
                  <c:v>4.6550000000000001E-2</c:v>
                </c:pt>
                <c:pt idx="1418">
                  <c:v>4.6219999999999997E-2</c:v>
                </c:pt>
                <c:pt idx="1419">
                  <c:v>4.5900000000000003E-2</c:v>
                </c:pt>
                <c:pt idx="1420">
                  <c:v>4.5569999999999999E-2</c:v>
                </c:pt>
                <c:pt idx="1421">
                  <c:v>4.5359999999999998E-2</c:v>
                </c:pt>
                <c:pt idx="1422">
                  <c:v>4.5030000000000001E-2</c:v>
                </c:pt>
                <c:pt idx="1423">
                  <c:v>4.4699999999999997E-2</c:v>
                </c:pt>
                <c:pt idx="1424">
                  <c:v>4.4490000000000002E-2</c:v>
                </c:pt>
                <c:pt idx="1425">
                  <c:v>4.4159999999999998E-2</c:v>
                </c:pt>
                <c:pt idx="1426">
                  <c:v>4.3830000000000001E-2</c:v>
                </c:pt>
                <c:pt idx="1427">
                  <c:v>4.351E-2</c:v>
                </c:pt>
                <c:pt idx="1428">
                  <c:v>4.3290000000000002E-2</c:v>
                </c:pt>
                <c:pt idx="1429">
                  <c:v>4.2959999999999998E-2</c:v>
                </c:pt>
                <c:pt idx="1430">
                  <c:v>4.2860000000000002E-2</c:v>
                </c:pt>
                <c:pt idx="1431">
                  <c:v>4.2419999999999999E-2</c:v>
                </c:pt>
                <c:pt idx="1432">
                  <c:v>4.2200000000000001E-2</c:v>
                </c:pt>
                <c:pt idx="1433">
                  <c:v>4.199E-2</c:v>
                </c:pt>
                <c:pt idx="1434">
                  <c:v>4.1660000000000003E-2</c:v>
                </c:pt>
                <c:pt idx="1435">
                  <c:v>4.1439999999999998E-2</c:v>
                </c:pt>
                <c:pt idx="1436">
                  <c:v>4.1119999999999997E-2</c:v>
                </c:pt>
                <c:pt idx="1437">
                  <c:v>4.0899999999999999E-2</c:v>
                </c:pt>
                <c:pt idx="1438">
                  <c:v>4.0680000000000001E-2</c:v>
                </c:pt>
                <c:pt idx="1439">
                  <c:v>4.0469999999999999E-2</c:v>
                </c:pt>
                <c:pt idx="1440">
                  <c:v>4.036E-2</c:v>
                </c:pt>
                <c:pt idx="1441">
                  <c:v>3.9919999999999997E-2</c:v>
                </c:pt>
                <c:pt idx="1442">
                  <c:v>3.9699999999999999E-2</c:v>
                </c:pt>
                <c:pt idx="1443">
                  <c:v>3.9489999999999997E-2</c:v>
                </c:pt>
                <c:pt idx="1444">
                  <c:v>3.916E-2</c:v>
                </c:pt>
                <c:pt idx="1445">
                  <c:v>3.9050000000000001E-2</c:v>
                </c:pt>
                <c:pt idx="1446">
                  <c:v>3.884E-2</c:v>
                </c:pt>
                <c:pt idx="1447">
                  <c:v>3.8620000000000002E-2</c:v>
                </c:pt>
                <c:pt idx="1448">
                  <c:v>3.8289999999999998E-2</c:v>
                </c:pt>
                <c:pt idx="1449">
                  <c:v>3.7969999999999997E-2</c:v>
                </c:pt>
                <c:pt idx="1450">
                  <c:v>3.7859999999999998E-2</c:v>
                </c:pt>
                <c:pt idx="1451">
                  <c:v>3.764E-2</c:v>
                </c:pt>
                <c:pt idx="1452">
                  <c:v>3.7420000000000002E-2</c:v>
                </c:pt>
                <c:pt idx="1453">
                  <c:v>3.7199999999999997E-2</c:v>
                </c:pt>
                <c:pt idx="1454">
                  <c:v>3.6880000000000003E-2</c:v>
                </c:pt>
                <c:pt idx="1455">
                  <c:v>3.6769999999999997E-2</c:v>
                </c:pt>
                <c:pt idx="1456">
                  <c:v>3.644E-2</c:v>
                </c:pt>
                <c:pt idx="1457">
                  <c:v>3.6339999999999997E-2</c:v>
                </c:pt>
                <c:pt idx="1458">
                  <c:v>3.6119999999999999E-2</c:v>
                </c:pt>
                <c:pt idx="1459">
                  <c:v>3.5900000000000001E-2</c:v>
                </c:pt>
                <c:pt idx="1460">
                  <c:v>3.5680000000000003E-2</c:v>
                </c:pt>
                <c:pt idx="1461">
                  <c:v>3.5569999999999997E-2</c:v>
                </c:pt>
                <c:pt idx="1462">
                  <c:v>3.5249999999999997E-2</c:v>
                </c:pt>
                <c:pt idx="1463">
                  <c:v>3.5139999999999998E-2</c:v>
                </c:pt>
                <c:pt idx="1464">
                  <c:v>3.492E-2</c:v>
                </c:pt>
                <c:pt idx="1465">
                  <c:v>3.4599999999999999E-2</c:v>
                </c:pt>
                <c:pt idx="1466">
                  <c:v>3.449E-2</c:v>
                </c:pt>
                <c:pt idx="1467">
                  <c:v>3.4270000000000002E-2</c:v>
                </c:pt>
                <c:pt idx="1468">
                  <c:v>3.4049999999999997E-2</c:v>
                </c:pt>
                <c:pt idx="1469">
                  <c:v>3.3840000000000002E-2</c:v>
                </c:pt>
                <c:pt idx="1470">
                  <c:v>3.3730000000000003E-2</c:v>
                </c:pt>
                <c:pt idx="1471">
                  <c:v>3.3509999999999998E-2</c:v>
                </c:pt>
                <c:pt idx="1472">
                  <c:v>3.329E-2</c:v>
                </c:pt>
                <c:pt idx="1473">
                  <c:v>3.3079999999999998E-2</c:v>
                </c:pt>
                <c:pt idx="1474">
                  <c:v>3.286E-2</c:v>
                </c:pt>
                <c:pt idx="1475">
                  <c:v>3.2620000000000003E-2</c:v>
                </c:pt>
                <c:pt idx="1476">
                  <c:v>3.2509999999999997E-2</c:v>
                </c:pt>
                <c:pt idx="1477">
                  <c:v>3.2399999999999998E-2</c:v>
                </c:pt>
                <c:pt idx="1478">
                  <c:v>3.2079999999999997E-2</c:v>
                </c:pt>
                <c:pt idx="1479">
                  <c:v>3.1969999999999998E-2</c:v>
                </c:pt>
                <c:pt idx="1480">
                  <c:v>3.175E-2</c:v>
                </c:pt>
                <c:pt idx="1481">
                  <c:v>3.1530000000000002E-2</c:v>
                </c:pt>
                <c:pt idx="1482">
                  <c:v>3.1530000000000002E-2</c:v>
                </c:pt>
                <c:pt idx="1483">
                  <c:v>3.1320000000000001E-2</c:v>
                </c:pt>
                <c:pt idx="1484">
                  <c:v>3.099E-2</c:v>
                </c:pt>
                <c:pt idx="1485">
                  <c:v>3.0769999999999999E-2</c:v>
                </c:pt>
                <c:pt idx="1486">
                  <c:v>3.0769999999999999E-2</c:v>
                </c:pt>
                <c:pt idx="1487">
                  <c:v>3.0550000000000001E-2</c:v>
                </c:pt>
                <c:pt idx="1488">
                  <c:v>3.0450000000000001E-2</c:v>
                </c:pt>
                <c:pt idx="1489">
                  <c:v>3.0120000000000001E-2</c:v>
                </c:pt>
                <c:pt idx="1490">
                  <c:v>3.0009999999999998E-2</c:v>
                </c:pt>
                <c:pt idx="1491">
                  <c:v>2.9899999999999999E-2</c:v>
                </c:pt>
                <c:pt idx="1492">
                  <c:v>2.9790000000000001E-2</c:v>
                </c:pt>
                <c:pt idx="1493">
                  <c:v>2.9579999999999999E-2</c:v>
                </c:pt>
                <c:pt idx="1494">
                  <c:v>2.9579999999999999E-2</c:v>
                </c:pt>
                <c:pt idx="1495">
                  <c:v>2.9250000000000002E-2</c:v>
                </c:pt>
                <c:pt idx="1496">
                  <c:v>2.9139999999999999E-2</c:v>
                </c:pt>
                <c:pt idx="1497">
                  <c:v>2.903E-2</c:v>
                </c:pt>
                <c:pt idx="1498">
                  <c:v>2.8819999999999998E-2</c:v>
                </c:pt>
                <c:pt idx="1499">
                  <c:v>2.8709999999999999E-2</c:v>
                </c:pt>
                <c:pt idx="1500">
                  <c:v>2.8490000000000001E-2</c:v>
                </c:pt>
                <c:pt idx="1501">
                  <c:v>2.827E-2</c:v>
                </c:pt>
                <c:pt idx="1502">
                  <c:v>2.8160000000000001E-2</c:v>
                </c:pt>
                <c:pt idx="1503">
                  <c:v>2.8060000000000002E-2</c:v>
                </c:pt>
                <c:pt idx="1504">
                  <c:v>2.7949999999999999E-2</c:v>
                </c:pt>
                <c:pt idx="1505">
                  <c:v>2.784E-2</c:v>
                </c:pt>
                <c:pt idx="1506">
                  <c:v>2.7730000000000001E-2</c:v>
                </c:pt>
                <c:pt idx="1507">
                  <c:v>2.751E-2</c:v>
                </c:pt>
                <c:pt idx="1508">
                  <c:v>2.7289999999999998E-2</c:v>
                </c:pt>
                <c:pt idx="1509">
                  <c:v>2.7189999999999999E-2</c:v>
                </c:pt>
                <c:pt idx="1510">
                  <c:v>2.708E-2</c:v>
                </c:pt>
                <c:pt idx="1511">
                  <c:v>2.6970000000000001E-2</c:v>
                </c:pt>
                <c:pt idx="1512">
                  <c:v>2.6859999999999998E-2</c:v>
                </c:pt>
                <c:pt idx="1513">
                  <c:v>2.664E-2</c:v>
                </c:pt>
                <c:pt idx="1514">
                  <c:v>2.6429999999999999E-2</c:v>
                </c:pt>
                <c:pt idx="1515">
                  <c:v>2.6429999999999999E-2</c:v>
                </c:pt>
                <c:pt idx="1516">
                  <c:v>2.632E-2</c:v>
                </c:pt>
                <c:pt idx="1517">
                  <c:v>2.6210000000000001E-2</c:v>
                </c:pt>
                <c:pt idx="1518">
                  <c:v>2.5989999999999999E-2</c:v>
                </c:pt>
                <c:pt idx="1519">
                  <c:v>2.588E-2</c:v>
                </c:pt>
                <c:pt idx="1520">
                  <c:v>2.5770000000000001E-2</c:v>
                </c:pt>
                <c:pt idx="1521">
                  <c:v>2.5559999999999999E-2</c:v>
                </c:pt>
                <c:pt idx="1522">
                  <c:v>2.545E-2</c:v>
                </c:pt>
                <c:pt idx="1523">
                  <c:v>2.545E-2</c:v>
                </c:pt>
                <c:pt idx="1524">
                  <c:v>2.5229999999999999E-2</c:v>
                </c:pt>
                <c:pt idx="1525">
                  <c:v>2.5010000000000001E-2</c:v>
                </c:pt>
                <c:pt idx="1526">
                  <c:v>2.4899999999999999E-2</c:v>
                </c:pt>
                <c:pt idx="1527">
                  <c:v>2.4799999999999999E-2</c:v>
                </c:pt>
                <c:pt idx="1528">
                  <c:v>2.469E-2</c:v>
                </c:pt>
                <c:pt idx="1529">
                  <c:v>2.4580000000000001E-2</c:v>
                </c:pt>
                <c:pt idx="1530">
                  <c:v>2.436E-2</c:v>
                </c:pt>
                <c:pt idx="1531">
                  <c:v>2.4250000000000001E-2</c:v>
                </c:pt>
                <c:pt idx="1532">
                  <c:v>2.4250000000000001E-2</c:v>
                </c:pt>
                <c:pt idx="1533">
                  <c:v>2.4029999999999999E-2</c:v>
                </c:pt>
                <c:pt idx="1534">
                  <c:v>2.4029999999999999E-2</c:v>
                </c:pt>
                <c:pt idx="1535">
                  <c:v>2.3820000000000001E-2</c:v>
                </c:pt>
                <c:pt idx="1536">
                  <c:v>2.3709999999999998E-2</c:v>
                </c:pt>
                <c:pt idx="1537">
                  <c:v>2.3599999999999999E-2</c:v>
                </c:pt>
                <c:pt idx="1538">
                  <c:v>2.349E-2</c:v>
                </c:pt>
                <c:pt idx="1539">
                  <c:v>2.3380000000000001E-2</c:v>
                </c:pt>
                <c:pt idx="1540">
                  <c:v>2.3269999999999999E-2</c:v>
                </c:pt>
                <c:pt idx="1541">
                  <c:v>2.317E-2</c:v>
                </c:pt>
                <c:pt idx="1542">
                  <c:v>2.2950000000000002E-2</c:v>
                </c:pt>
                <c:pt idx="1543">
                  <c:v>2.2950000000000002E-2</c:v>
                </c:pt>
                <c:pt idx="1544">
                  <c:v>2.273E-2</c:v>
                </c:pt>
                <c:pt idx="1545">
                  <c:v>2.273E-2</c:v>
                </c:pt>
                <c:pt idx="1546">
                  <c:v>2.2509999999999999E-2</c:v>
                </c:pt>
                <c:pt idx="1547">
                  <c:v>2.24E-2</c:v>
                </c:pt>
                <c:pt idx="1548">
                  <c:v>2.24E-2</c:v>
                </c:pt>
                <c:pt idx="1549">
                  <c:v>2.2190000000000001E-2</c:v>
                </c:pt>
                <c:pt idx="1550">
                  <c:v>2.2079999999999999E-2</c:v>
                </c:pt>
                <c:pt idx="1551">
                  <c:v>2.2079999999999999E-2</c:v>
                </c:pt>
                <c:pt idx="1552">
                  <c:v>2.197E-2</c:v>
                </c:pt>
                <c:pt idx="1553">
                  <c:v>2.164E-2</c:v>
                </c:pt>
                <c:pt idx="1554">
                  <c:v>2.164E-2</c:v>
                </c:pt>
                <c:pt idx="1555">
                  <c:v>2.154E-2</c:v>
                </c:pt>
                <c:pt idx="1556">
                  <c:v>2.154E-2</c:v>
                </c:pt>
                <c:pt idx="1557">
                  <c:v>2.1319999999999999E-2</c:v>
                </c:pt>
                <c:pt idx="1558">
                  <c:v>2.1319999999999999E-2</c:v>
                </c:pt>
                <c:pt idx="1559">
                  <c:v>2.121E-2</c:v>
                </c:pt>
                <c:pt idx="1560">
                  <c:v>2.0990000000000002E-2</c:v>
                </c:pt>
                <c:pt idx="1561">
                  <c:v>2.0990000000000002E-2</c:v>
                </c:pt>
                <c:pt idx="1562">
                  <c:v>2.0990000000000002E-2</c:v>
                </c:pt>
                <c:pt idx="1563">
                  <c:v>2.077E-2</c:v>
                </c:pt>
                <c:pt idx="1564">
                  <c:v>2.077E-2</c:v>
                </c:pt>
                <c:pt idx="1565">
                  <c:v>2.0670000000000001E-2</c:v>
                </c:pt>
                <c:pt idx="1566">
                  <c:v>2.0559999999999998E-2</c:v>
                </c:pt>
                <c:pt idx="1567">
                  <c:v>2.0449999999999999E-2</c:v>
                </c:pt>
                <c:pt idx="1568">
                  <c:v>2.0230000000000001E-2</c:v>
                </c:pt>
                <c:pt idx="1569">
                  <c:v>2.0230000000000001E-2</c:v>
                </c:pt>
                <c:pt idx="1570">
                  <c:v>2.0119999999999999E-2</c:v>
                </c:pt>
                <c:pt idx="1571">
                  <c:v>2.001E-2</c:v>
                </c:pt>
                <c:pt idx="1572">
                  <c:v>2.001E-2</c:v>
                </c:pt>
                <c:pt idx="1573">
                  <c:v>1.9800000000000002E-2</c:v>
                </c:pt>
                <c:pt idx="1574">
                  <c:v>1.9800000000000002E-2</c:v>
                </c:pt>
                <c:pt idx="1575">
                  <c:v>1.958E-2</c:v>
                </c:pt>
                <c:pt idx="1576">
                  <c:v>1.958E-2</c:v>
                </c:pt>
                <c:pt idx="1577">
                  <c:v>1.9470000000000001E-2</c:v>
                </c:pt>
                <c:pt idx="1578">
                  <c:v>1.9470000000000001E-2</c:v>
                </c:pt>
                <c:pt idx="1579">
                  <c:v>1.9359999999999999E-2</c:v>
                </c:pt>
                <c:pt idx="1580">
                  <c:v>1.925E-2</c:v>
                </c:pt>
                <c:pt idx="1581">
                  <c:v>1.9140000000000001E-2</c:v>
                </c:pt>
                <c:pt idx="1582">
                  <c:v>1.9040000000000001E-2</c:v>
                </c:pt>
                <c:pt idx="1583">
                  <c:v>1.8929999999999999E-2</c:v>
                </c:pt>
                <c:pt idx="1584">
                  <c:v>1.882E-2</c:v>
                </c:pt>
                <c:pt idx="1585">
                  <c:v>1.8710000000000001E-2</c:v>
                </c:pt>
                <c:pt idx="1586">
                  <c:v>1.8599999999999998E-2</c:v>
                </c:pt>
                <c:pt idx="1587">
                  <c:v>1.8599999999999998E-2</c:v>
                </c:pt>
                <c:pt idx="1588">
                  <c:v>1.8489999999999999E-2</c:v>
                </c:pt>
                <c:pt idx="1589">
                  <c:v>1.8380000000000001E-2</c:v>
                </c:pt>
                <c:pt idx="1590">
                  <c:v>1.8270000000000002E-2</c:v>
                </c:pt>
                <c:pt idx="1591">
                  <c:v>1.8270000000000002E-2</c:v>
                </c:pt>
                <c:pt idx="1592">
                  <c:v>1.8169999999999999E-2</c:v>
                </c:pt>
                <c:pt idx="1593">
                  <c:v>1.806E-2</c:v>
                </c:pt>
                <c:pt idx="1594">
                  <c:v>1.806E-2</c:v>
                </c:pt>
                <c:pt idx="1595">
                  <c:v>1.7950000000000001E-2</c:v>
                </c:pt>
                <c:pt idx="1596">
                  <c:v>1.7840000000000002E-2</c:v>
                </c:pt>
                <c:pt idx="1597">
                  <c:v>1.7729999999999999E-2</c:v>
                </c:pt>
                <c:pt idx="1598">
                  <c:v>1.762E-2</c:v>
                </c:pt>
                <c:pt idx="1599">
                  <c:v>1.7510000000000001E-2</c:v>
                </c:pt>
                <c:pt idx="1600">
                  <c:v>1.7510000000000001E-2</c:v>
                </c:pt>
                <c:pt idx="1601">
                  <c:v>1.7409999999999998E-2</c:v>
                </c:pt>
                <c:pt idx="1602">
                  <c:v>1.7409999999999998E-2</c:v>
                </c:pt>
                <c:pt idx="1603">
                  <c:v>1.7299999999999999E-2</c:v>
                </c:pt>
                <c:pt idx="1604">
                  <c:v>1.719E-2</c:v>
                </c:pt>
                <c:pt idx="1605">
                  <c:v>1.7080000000000001E-2</c:v>
                </c:pt>
                <c:pt idx="1606">
                  <c:v>1.7080000000000001E-2</c:v>
                </c:pt>
                <c:pt idx="1607">
                  <c:v>1.6969999999999999E-2</c:v>
                </c:pt>
                <c:pt idx="1608">
                  <c:v>1.6969999999999999E-2</c:v>
                </c:pt>
                <c:pt idx="1609">
                  <c:v>1.686E-2</c:v>
                </c:pt>
                <c:pt idx="1610">
                  <c:v>1.6750000000000001E-2</c:v>
                </c:pt>
                <c:pt idx="1611">
                  <c:v>1.6639999999999999E-2</c:v>
                </c:pt>
                <c:pt idx="1612">
                  <c:v>1.6639999999999999E-2</c:v>
                </c:pt>
                <c:pt idx="1613">
                  <c:v>1.6639999999999999E-2</c:v>
                </c:pt>
                <c:pt idx="1614">
                  <c:v>1.643E-2</c:v>
                </c:pt>
                <c:pt idx="1615">
                  <c:v>1.643E-2</c:v>
                </c:pt>
                <c:pt idx="1616">
                  <c:v>1.6299999999999999E-2</c:v>
                </c:pt>
                <c:pt idx="1617">
                  <c:v>1.6299999999999999E-2</c:v>
                </c:pt>
                <c:pt idx="1618">
                  <c:v>1.6080000000000001E-2</c:v>
                </c:pt>
                <c:pt idx="1619">
                  <c:v>1.619E-2</c:v>
                </c:pt>
                <c:pt idx="1620">
                  <c:v>1.6080000000000001E-2</c:v>
                </c:pt>
                <c:pt idx="1621">
                  <c:v>1.5970000000000002E-2</c:v>
                </c:pt>
                <c:pt idx="1622">
                  <c:v>1.5859999999999999E-2</c:v>
                </c:pt>
                <c:pt idx="1623">
                  <c:v>1.5859999999999999E-2</c:v>
                </c:pt>
                <c:pt idx="1624">
                  <c:v>1.575E-2</c:v>
                </c:pt>
                <c:pt idx="1625">
                  <c:v>1.575E-2</c:v>
                </c:pt>
                <c:pt idx="1626">
                  <c:v>1.554E-2</c:v>
                </c:pt>
                <c:pt idx="1627">
                  <c:v>1.554E-2</c:v>
                </c:pt>
                <c:pt idx="1628">
                  <c:v>1.5429999999999999E-2</c:v>
                </c:pt>
                <c:pt idx="1629">
                  <c:v>1.5429999999999999E-2</c:v>
                </c:pt>
                <c:pt idx="1630">
                  <c:v>1.5429999999999999E-2</c:v>
                </c:pt>
                <c:pt idx="1631">
                  <c:v>1.532E-2</c:v>
                </c:pt>
                <c:pt idx="1632">
                  <c:v>1.521E-2</c:v>
                </c:pt>
                <c:pt idx="1633">
                  <c:v>1.5100000000000001E-2</c:v>
                </c:pt>
                <c:pt idx="1634">
                  <c:v>1.5100000000000001E-2</c:v>
                </c:pt>
                <c:pt idx="1635">
                  <c:v>1.499E-2</c:v>
                </c:pt>
                <c:pt idx="1636">
                  <c:v>1.499E-2</c:v>
                </c:pt>
                <c:pt idx="1637">
                  <c:v>1.4880000000000001E-2</c:v>
                </c:pt>
                <c:pt idx="1638">
                  <c:v>1.478E-2</c:v>
                </c:pt>
                <c:pt idx="1639">
                  <c:v>1.478E-2</c:v>
                </c:pt>
                <c:pt idx="1640">
                  <c:v>1.4670000000000001E-2</c:v>
                </c:pt>
                <c:pt idx="1641">
                  <c:v>1.4670000000000001E-2</c:v>
                </c:pt>
                <c:pt idx="1642">
                  <c:v>1.4449999999999999E-2</c:v>
                </c:pt>
                <c:pt idx="1643">
                  <c:v>1.456E-2</c:v>
                </c:pt>
                <c:pt idx="1644">
                  <c:v>1.4449999999999999E-2</c:v>
                </c:pt>
                <c:pt idx="1645">
                  <c:v>1.434E-2</c:v>
                </c:pt>
                <c:pt idx="1646">
                  <c:v>1.4120000000000001E-2</c:v>
                </c:pt>
                <c:pt idx="1647">
                  <c:v>1.4120000000000001E-2</c:v>
                </c:pt>
                <c:pt idx="1648">
                  <c:v>1.4120000000000001E-2</c:v>
                </c:pt>
                <c:pt idx="1649">
                  <c:v>1.423E-2</c:v>
                </c:pt>
                <c:pt idx="1650">
                  <c:v>1.4120000000000001E-2</c:v>
                </c:pt>
                <c:pt idx="1651">
                  <c:v>1.4019999999999999E-2</c:v>
                </c:pt>
                <c:pt idx="1652">
                  <c:v>1.391E-2</c:v>
                </c:pt>
                <c:pt idx="1653">
                  <c:v>1.38E-2</c:v>
                </c:pt>
                <c:pt idx="1654">
                  <c:v>1.38E-2</c:v>
                </c:pt>
                <c:pt idx="1655">
                  <c:v>1.38E-2</c:v>
                </c:pt>
                <c:pt idx="1656">
                  <c:v>1.358E-2</c:v>
                </c:pt>
                <c:pt idx="1657">
                  <c:v>1.3690000000000001E-2</c:v>
                </c:pt>
                <c:pt idx="1658">
                  <c:v>1.358E-2</c:v>
                </c:pt>
                <c:pt idx="1659">
                  <c:v>1.3469999999999999E-2</c:v>
                </c:pt>
                <c:pt idx="1660">
                  <c:v>1.358E-2</c:v>
                </c:pt>
                <c:pt idx="1661">
                  <c:v>1.358E-2</c:v>
                </c:pt>
                <c:pt idx="1662">
                  <c:v>1.336E-2</c:v>
                </c:pt>
                <c:pt idx="1663">
                  <c:v>1.315E-2</c:v>
                </c:pt>
                <c:pt idx="1664">
                  <c:v>1.325E-2</c:v>
                </c:pt>
                <c:pt idx="1665">
                  <c:v>1.325E-2</c:v>
                </c:pt>
                <c:pt idx="1666">
                  <c:v>1.325E-2</c:v>
                </c:pt>
                <c:pt idx="1667">
                  <c:v>1.304E-2</c:v>
                </c:pt>
                <c:pt idx="1668">
                  <c:v>1.304E-2</c:v>
                </c:pt>
                <c:pt idx="1669">
                  <c:v>1.304E-2</c:v>
                </c:pt>
                <c:pt idx="1670">
                  <c:v>1.2930000000000001E-2</c:v>
                </c:pt>
                <c:pt idx="1671">
                  <c:v>1.2930000000000001E-2</c:v>
                </c:pt>
                <c:pt idx="1672">
                  <c:v>1.282E-2</c:v>
                </c:pt>
                <c:pt idx="1673">
                  <c:v>1.282E-2</c:v>
                </c:pt>
                <c:pt idx="1674">
                  <c:v>1.282E-2</c:v>
                </c:pt>
                <c:pt idx="1675">
                  <c:v>1.2710000000000001E-2</c:v>
                </c:pt>
                <c:pt idx="1676">
                  <c:v>1.2710000000000001E-2</c:v>
                </c:pt>
                <c:pt idx="1677">
                  <c:v>1.26E-2</c:v>
                </c:pt>
                <c:pt idx="1678">
                  <c:v>1.26E-2</c:v>
                </c:pt>
                <c:pt idx="1679">
                  <c:v>1.2489999999999999E-2</c:v>
                </c:pt>
                <c:pt idx="1680">
                  <c:v>1.2489999999999999E-2</c:v>
                </c:pt>
                <c:pt idx="1681">
                  <c:v>1.239E-2</c:v>
                </c:pt>
                <c:pt idx="1682">
                  <c:v>1.239E-2</c:v>
                </c:pt>
                <c:pt idx="1683">
                  <c:v>1.2279999999999999E-2</c:v>
                </c:pt>
                <c:pt idx="1684">
                  <c:v>1.217E-2</c:v>
                </c:pt>
                <c:pt idx="1685">
                  <c:v>1.2279999999999999E-2</c:v>
                </c:pt>
                <c:pt idx="1686">
                  <c:v>1.217E-2</c:v>
                </c:pt>
                <c:pt idx="1687">
                  <c:v>1.1950000000000001E-2</c:v>
                </c:pt>
                <c:pt idx="1688">
                  <c:v>1.206E-2</c:v>
                </c:pt>
                <c:pt idx="1689">
                  <c:v>1.1950000000000001E-2</c:v>
                </c:pt>
                <c:pt idx="1690">
                  <c:v>1.1950000000000001E-2</c:v>
                </c:pt>
                <c:pt idx="1691">
                  <c:v>1.184E-2</c:v>
                </c:pt>
                <c:pt idx="1692">
                  <c:v>1.184E-2</c:v>
                </c:pt>
                <c:pt idx="1693">
                  <c:v>1.184E-2</c:v>
                </c:pt>
                <c:pt idx="1694">
                  <c:v>1.1730000000000001E-2</c:v>
                </c:pt>
                <c:pt idx="1695">
                  <c:v>1.1730000000000001E-2</c:v>
                </c:pt>
                <c:pt idx="1696">
                  <c:v>1.1730000000000001E-2</c:v>
                </c:pt>
                <c:pt idx="1697">
                  <c:v>1.162E-2</c:v>
                </c:pt>
                <c:pt idx="1698">
                  <c:v>1.162E-2</c:v>
                </c:pt>
                <c:pt idx="1699">
                  <c:v>1.1520000000000001E-2</c:v>
                </c:pt>
                <c:pt idx="1700">
                  <c:v>1.1520000000000001E-2</c:v>
                </c:pt>
                <c:pt idx="1701">
                  <c:v>1.1520000000000001E-2</c:v>
                </c:pt>
                <c:pt idx="1702">
                  <c:v>1.141E-2</c:v>
                </c:pt>
                <c:pt idx="1703">
                  <c:v>1.1299999999999999E-2</c:v>
                </c:pt>
                <c:pt idx="1704">
                  <c:v>1.1299999999999999E-2</c:v>
                </c:pt>
                <c:pt idx="1705">
                  <c:v>1.119E-2</c:v>
                </c:pt>
                <c:pt idx="1706">
                  <c:v>1.119E-2</c:v>
                </c:pt>
                <c:pt idx="1707">
                  <c:v>1.119E-2</c:v>
                </c:pt>
                <c:pt idx="1708">
                  <c:v>1.108E-2</c:v>
                </c:pt>
                <c:pt idx="1709">
                  <c:v>1.108E-2</c:v>
                </c:pt>
                <c:pt idx="1710">
                  <c:v>1.108E-2</c:v>
                </c:pt>
                <c:pt idx="1711">
                  <c:v>1.108E-2</c:v>
                </c:pt>
                <c:pt idx="1712">
                  <c:v>1.0970000000000001E-2</c:v>
                </c:pt>
                <c:pt idx="1713">
                  <c:v>1.0970000000000001E-2</c:v>
                </c:pt>
                <c:pt idx="1714">
                  <c:v>1.086E-2</c:v>
                </c:pt>
                <c:pt idx="1715">
                  <c:v>1.086E-2</c:v>
                </c:pt>
                <c:pt idx="1716">
                  <c:v>1.076E-2</c:v>
                </c:pt>
                <c:pt idx="1717">
                  <c:v>1.086E-2</c:v>
                </c:pt>
                <c:pt idx="1718">
                  <c:v>1.065E-2</c:v>
                </c:pt>
                <c:pt idx="1719">
                  <c:v>1.065E-2</c:v>
                </c:pt>
                <c:pt idx="1720">
                  <c:v>1.065E-2</c:v>
                </c:pt>
                <c:pt idx="1721">
                  <c:v>1.0540000000000001E-2</c:v>
                </c:pt>
                <c:pt idx="1722">
                  <c:v>1.065E-2</c:v>
                </c:pt>
                <c:pt idx="1723">
                  <c:v>1.0540000000000001E-2</c:v>
                </c:pt>
                <c:pt idx="1724">
                  <c:v>1.043E-2</c:v>
                </c:pt>
                <c:pt idx="1725">
                  <c:v>1.043E-2</c:v>
                </c:pt>
                <c:pt idx="1726">
                  <c:v>1.0319999999999999E-2</c:v>
                </c:pt>
                <c:pt idx="1727">
                  <c:v>1.043E-2</c:v>
                </c:pt>
                <c:pt idx="1728">
                  <c:v>1.0319999999999999E-2</c:v>
                </c:pt>
                <c:pt idx="1729">
                  <c:v>1.0319999999999999E-2</c:v>
                </c:pt>
                <c:pt idx="1730">
                  <c:v>1.0319999999999999E-2</c:v>
                </c:pt>
                <c:pt idx="1731">
                  <c:v>1.021E-2</c:v>
                </c:pt>
                <c:pt idx="1732">
                  <c:v>1.01E-2</c:v>
                </c:pt>
                <c:pt idx="1733">
                  <c:v>9.9900000000000006E-3</c:v>
                </c:pt>
                <c:pt idx="1734">
                  <c:v>1.01E-2</c:v>
                </c:pt>
                <c:pt idx="1735">
                  <c:v>9.9900000000000006E-3</c:v>
                </c:pt>
                <c:pt idx="1736">
                  <c:v>9.8899999999999995E-3</c:v>
                </c:pt>
                <c:pt idx="1737">
                  <c:v>9.8899999999999995E-3</c:v>
                </c:pt>
                <c:pt idx="1738">
                  <c:v>9.8899999999999995E-3</c:v>
                </c:pt>
                <c:pt idx="1739">
                  <c:v>9.8899999999999995E-3</c:v>
                </c:pt>
                <c:pt idx="1740">
                  <c:v>9.7800000000000005E-3</c:v>
                </c:pt>
                <c:pt idx="1741">
                  <c:v>9.7800000000000005E-3</c:v>
                </c:pt>
                <c:pt idx="1742">
                  <c:v>9.7800000000000005E-3</c:v>
                </c:pt>
                <c:pt idx="1743">
                  <c:v>9.7800000000000005E-3</c:v>
                </c:pt>
                <c:pt idx="1744">
                  <c:v>9.7800000000000005E-3</c:v>
                </c:pt>
                <c:pt idx="1745">
                  <c:v>9.6699999999999998E-3</c:v>
                </c:pt>
                <c:pt idx="1746">
                  <c:v>9.6699999999999998E-3</c:v>
                </c:pt>
                <c:pt idx="1747">
                  <c:v>9.6699999999999998E-3</c:v>
                </c:pt>
                <c:pt idx="1748">
                  <c:v>9.5600000000000008E-3</c:v>
                </c:pt>
                <c:pt idx="1749">
                  <c:v>9.4500000000000001E-3</c:v>
                </c:pt>
                <c:pt idx="1750">
                  <c:v>9.4500000000000001E-3</c:v>
                </c:pt>
                <c:pt idx="1751">
                  <c:v>9.4500000000000001E-3</c:v>
                </c:pt>
                <c:pt idx="1752">
                  <c:v>9.4500000000000001E-3</c:v>
                </c:pt>
                <c:pt idx="1753">
                  <c:v>9.3399999999999993E-3</c:v>
                </c:pt>
                <c:pt idx="1754">
                  <c:v>9.3399999999999993E-3</c:v>
                </c:pt>
                <c:pt idx="1755">
                  <c:v>9.3399999999999993E-3</c:v>
                </c:pt>
                <c:pt idx="1756">
                  <c:v>9.2300000000000004E-3</c:v>
                </c:pt>
                <c:pt idx="1757">
                  <c:v>9.2300000000000004E-3</c:v>
                </c:pt>
                <c:pt idx="1758">
                  <c:v>9.2300000000000004E-3</c:v>
                </c:pt>
                <c:pt idx="1759">
                  <c:v>9.1299999999999992E-3</c:v>
                </c:pt>
                <c:pt idx="1760">
                  <c:v>9.1299999999999992E-3</c:v>
                </c:pt>
                <c:pt idx="1761">
                  <c:v>9.0200000000000002E-3</c:v>
                </c:pt>
                <c:pt idx="1762">
                  <c:v>9.0200000000000002E-3</c:v>
                </c:pt>
                <c:pt idx="1763">
                  <c:v>9.1299999999999992E-3</c:v>
                </c:pt>
                <c:pt idx="1764">
                  <c:v>9.0200000000000002E-3</c:v>
                </c:pt>
                <c:pt idx="1765">
                  <c:v>9.0200000000000002E-3</c:v>
                </c:pt>
                <c:pt idx="1766">
                  <c:v>9.0200000000000002E-3</c:v>
                </c:pt>
                <c:pt idx="1767">
                  <c:v>8.9099999999999995E-3</c:v>
                </c:pt>
                <c:pt idx="1768">
                  <c:v>8.9099999999999995E-3</c:v>
                </c:pt>
                <c:pt idx="1769">
                  <c:v>8.8000000000000005E-3</c:v>
                </c:pt>
                <c:pt idx="1770">
                  <c:v>8.8000000000000005E-3</c:v>
                </c:pt>
                <c:pt idx="1771">
                  <c:v>8.8000000000000005E-3</c:v>
                </c:pt>
                <c:pt idx="1772">
                  <c:v>8.8000000000000005E-3</c:v>
                </c:pt>
                <c:pt idx="1773">
                  <c:v>8.6899999999999998E-3</c:v>
                </c:pt>
                <c:pt idx="1774">
                  <c:v>8.6899999999999998E-3</c:v>
                </c:pt>
                <c:pt idx="1775">
                  <c:v>8.6899999999999998E-3</c:v>
                </c:pt>
                <c:pt idx="1776">
                  <c:v>8.6899999999999998E-3</c:v>
                </c:pt>
                <c:pt idx="1777">
                  <c:v>8.6899999999999998E-3</c:v>
                </c:pt>
                <c:pt idx="1778">
                  <c:v>8.5800000000000008E-3</c:v>
                </c:pt>
                <c:pt idx="1779">
                  <c:v>8.5800000000000008E-3</c:v>
                </c:pt>
                <c:pt idx="1780">
                  <c:v>8.5800000000000008E-3</c:v>
                </c:pt>
                <c:pt idx="1781">
                  <c:v>8.5800000000000008E-3</c:v>
                </c:pt>
                <c:pt idx="1782">
                  <c:v>8.5800000000000008E-3</c:v>
                </c:pt>
                <c:pt idx="1783">
                  <c:v>8.4700000000000001E-3</c:v>
                </c:pt>
                <c:pt idx="1784">
                  <c:v>8.4700000000000001E-3</c:v>
                </c:pt>
                <c:pt idx="1785">
                  <c:v>8.3599999999999994E-3</c:v>
                </c:pt>
                <c:pt idx="1786">
                  <c:v>8.3599999999999994E-3</c:v>
                </c:pt>
                <c:pt idx="1787">
                  <c:v>8.26E-3</c:v>
                </c:pt>
                <c:pt idx="1788">
                  <c:v>8.26E-3</c:v>
                </c:pt>
                <c:pt idx="1789">
                  <c:v>8.26E-3</c:v>
                </c:pt>
                <c:pt idx="1790">
                  <c:v>8.26E-3</c:v>
                </c:pt>
                <c:pt idx="1791">
                  <c:v>8.1499999999999993E-3</c:v>
                </c:pt>
                <c:pt idx="1792">
                  <c:v>8.1499999999999993E-3</c:v>
                </c:pt>
                <c:pt idx="1793">
                  <c:v>8.1499999999999993E-3</c:v>
                </c:pt>
                <c:pt idx="1794">
                  <c:v>8.0400000000000003E-3</c:v>
                </c:pt>
                <c:pt idx="1795">
                  <c:v>8.1499999999999993E-3</c:v>
                </c:pt>
                <c:pt idx="1796">
                  <c:v>8.0400000000000003E-3</c:v>
                </c:pt>
                <c:pt idx="1797">
                  <c:v>8.0400000000000003E-3</c:v>
                </c:pt>
                <c:pt idx="1798">
                  <c:v>7.9299999999999995E-3</c:v>
                </c:pt>
                <c:pt idx="1799">
                  <c:v>7.9299999999999995E-3</c:v>
                </c:pt>
                <c:pt idx="1800">
                  <c:v>7.9299999999999995E-3</c:v>
                </c:pt>
                <c:pt idx="1801">
                  <c:v>7.9299999999999995E-3</c:v>
                </c:pt>
                <c:pt idx="1802">
                  <c:v>7.9299999999999995E-3</c:v>
                </c:pt>
                <c:pt idx="1803">
                  <c:v>7.8200000000000006E-3</c:v>
                </c:pt>
                <c:pt idx="1804">
                  <c:v>7.8200000000000006E-3</c:v>
                </c:pt>
                <c:pt idx="1805">
                  <c:v>7.8200000000000006E-3</c:v>
                </c:pt>
                <c:pt idx="1806">
                  <c:v>7.8200000000000006E-3</c:v>
                </c:pt>
                <c:pt idx="1807">
                  <c:v>7.7099999999999998E-3</c:v>
                </c:pt>
                <c:pt idx="1808">
                  <c:v>7.7099999999999998E-3</c:v>
                </c:pt>
                <c:pt idx="1809">
                  <c:v>7.7099999999999998E-3</c:v>
                </c:pt>
                <c:pt idx="1810">
                  <c:v>7.6E-3</c:v>
                </c:pt>
                <c:pt idx="1811">
                  <c:v>7.6E-3</c:v>
                </c:pt>
                <c:pt idx="1812">
                  <c:v>7.6E-3</c:v>
                </c:pt>
                <c:pt idx="1813">
                  <c:v>7.4999999999999997E-3</c:v>
                </c:pt>
                <c:pt idx="1814">
                  <c:v>7.4999999999999997E-3</c:v>
                </c:pt>
                <c:pt idx="1815">
                  <c:v>7.4999999999999997E-3</c:v>
                </c:pt>
                <c:pt idx="1816">
                  <c:v>7.4999999999999997E-3</c:v>
                </c:pt>
                <c:pt idx="1817">
                  <c:v>7.4999999999999997E-3</c:v>
                </c:pt>
                <c:pt idx="1818">
                  <c:v>7.4999999999999997E-3</c:v>
                </c:pt>
                <c:pt idx="1819">
                  <c:v>7.4999999999999997E-3</c:v>
                </c:pt>
                <c:pt idx="1820">
                  <c:v>7.3899999999999999E-3</c:v>
                </c:pt>
                <c:pt idx="1821">
                  <c:v>7.28E-3</c:v>
                </c:pt>
                <c:pt idx="1822">
                  <c:v>7.3899999999999999E-3</c:v>
                </c:pt>
                <c:pt idx="1823">
                  <c:v>7.3899999999999999E-3</c:v>
                </c:pt>
                <c:pt idx="1824">
                  <c:v>7.3899999999999999E-3</c:v>
                </c:pt>
                <c:pt idx="1825">
                  <c:v>7.28E-3</c:v>
                </c:pt>
                <c:pt idx="1826">
                  <c:v>7.28E-3</c:v>
                </c:pt>
                <c:pt idx="1827">
                  <c:v>7.3899999999999999E-3</c:v>
                </c:pt>
                <c:pt idx="1828">
                  <c:v>7.28E-3</c:v>
                </c:pt>
                <c:pt idx="1829">
                  <c:v>7.28E-3</c:v>
                </c:pt>
                <c:pt idx="1830">
                  <c:v>7.1700000000000002E-3</c:v>
                </c:pt>
                <c:pt idx="1831">
                  <c:v>7.1700000000000002E-3</c:v>
                </c:pt>
                <c:pt idx="1832">
                  <c:v>7.1700000000000002E-3</c:v>
                </c:pt>
                <c:pt idx="1833">
                  <c:v>7.1700000000000002E-3</c:v>
                </c:pt>
                <c:pt idx="1834">
                  <c:v>7.0600000000000003E-3</c:v>
                </c:pt>
                <c:pt idx="1835">
                  <c:v>7.0600000000000003E-3</c:v>
                </c:pt>
                <c:pt idx="1836">
                  <c:v>7.0600000000000003E-3</c:v>
                </c:pt>
                <c:pt idx="1837">
                  <c:v>7.0600000000000003E-3</c:v>
                </c:pt>
                <c:pt idx="1838">
                  <c:v>7.0600000000000003E-3</c:v>
                </c:pt>
                <c:pt idx="1839">
                  <c:v>6.9499999999999996E-3</c:v>
                </c:pt>
                <c:pt idx="1840">
                  <c:v>6.8399999999999997E-3</c:v>
                </c:pt>
                <c:pt idx="1841">
                  <c:v>6.9499999999999996E-3</c:v>
                </c:pt>
                <c:pt idx="1842">
                  <c:v>6.8399999999999997E-3</c:v>
                </c:pt>
                <c:pt idx="1843">
                  <c:v>6.8399999999999997E-3</c:v>
                </c:pt>
                <c:pt idx="1844">
                  <c:v>6.8399999999999997E-3</c:v>
                </c:pt>
                <c:pt idx="1845">
                  <c:v>6.7299999999999999E-3</c:v>
                </c:pt>
                <c:pt idx="1846">
                  <c:v>6.8399999999999997E-3</c:v>
                </c:pt>
                <c:pt idx="1847">
                  <c:v>6.8399999999999997E-3</c:v>
                </c:pt>
                <c:pt idx="1848">
                  <c:v>6.8399999999999997E-3</c:v>
                </c:pt>
                <c:pt idx="1849">
                  <c:v>6.7299999999999999E-3</c:v>
                </c:pt>
                <c:pt idx="1850">
                  <c:v>6.8399999999999997E-3</c:v>
                </c:pt>
                <c:pt idx="1851">
                  <c:v>6.7299999999999999E-3</c:v>
                </c:pt>
                <c:pt idx="1852">
                  <c:v>6.8399999999999997E-3</c:v>
                </c:pt>
                <c:pt idx="1853">
                  <c:v>6.7299999999999999E-3</c:v>
                </c:pt>
                <c:pt idx="1854">
                  <c:v>6.6299999999999996E-3</c:v>
                </c:pt>
                <c:pt idx="1855">
                  <c:v>6.6299999999999996E-3</c:v>
                </c:pt>
                <c:pt idx="1856">
                  <c:v>6.6299999999999996E-3</c:v>
                </c:pt>
                <c:pt idx="1857">
                  <c:v>6.5199999999999998E-3</c:v>
                </c:pt>
                <c:pt idx="1858">
                  <c:v>6.5199999999999998E-3</c:v>
                </c:pt>
                <c:pt idx="1859">
                  <c:v>6.5199999999999998E-3</c:v>
                </c:pt>
                <c:pt idx="1860">
                  <c:v>6.5199999999999998E-3</c:v>
                </c:pt>
                <c:pt idx="1861">
                  <c:v>6.5199999999999998E-3</c:v>
                </c:pt>
                <c:pt idx="1862">
                  <c:v>6.4099999999999999E-3</c:v>
                </c:pt>
                <c:pt idx="1863">
                  <c:v>6.4099999999999999E-3</c:v>
                </c:pt>
                <c:pt idx="1864">
                  <c:v>6.3E-3</c:v>
                </c:pt>
                <c:pt idx="1865">
                  <c:v>6.3E-3</c:v>
                </c:pt>
                <c:pt idx="1866">
                  <c:v>6.4099999999999999E-3</c:v>
                </c:pt>
                <c:pt idx="1867">
                  <c:v>6.3E-3</c:v>
                </c:pt>
                <c:pt idx="1868">
                  <c:v>6.3E-3</c:v>
                </c:pt>
                <c:pt idx="1869">
                  <c:v>6.3E-3</c:v>
                </c:pt>
                <c:pt idx="1870">
                  <c:v>6.3E-3</c:v>
                </c:pt>
                <c:pt idx="1871">
                  <c:v>6.3E-3</c:v>
                </c:pt>
                <c:pt idx="1872">
                  <c:v>6.1900000000000002E-3</c:v>
                </c:pt>
                <c:pt idx="1873">
                  <c:v>6.1900000000000002E-3</c:v>
                </c:pt>
                <c:pt idx="1874">
                  <c:v>6.1900000000000002E-3</c:v>
                </c:pt>
                <c:pt idx="1875">
                  <c:v>6.0800000000000003E-3</c:v>
                </c:pt>
                <c:pt idx="1876">
                  <c:v>6.0800000000000003E-3</c:v>
                </c:pt>
                <c:pt idx="1877">
                  <c:v>6.0800000000000003E-3</c:v>
                </c:pt>
                <c:pt idx="1878">
                  <c:v>6.0800000000000003E-3</c:v>
                </c:pt>
                <c:pt idx="1879">
                  <c:v>6.0800000000000003E-3</c:v>
                </c:pt>
                <c:pt idx="1880">
                  <c:v>6.0800000000000003E-3</c:v>
                </c:pt>
                <c:pt idx="1881">
                  <c:v>6.0800000000000003E-3</c:v>
                </c:pt>
                <c:pt idx="1882">
                  <c:v>6.0800000000000003E-3</c:v>
                </c:pt>
                <c:pt idx="1883">
                  <c:v>5.9699999999999996E-3</c:v>
                </c:pt>
                <c:pt idx="1884">
                  <c:v>5.9699999999999996E-3</c:v>
                </c:pt>
                <c:pt idx="1885">
                  <c:v>5.8700000000000002E-3</c:v>
                </c:pt>
                <c:pt idx="1886">
                  <c:v>5.8700000000000002E-3</c:v>
                </c:pt>
                <c:pt idx="1887">
                  <c:v>5.9699999999999996E-3</c:v>
                </c:pt>
                <c:pt idx="1888">
                  <c:v>5.8700000000000002E-3</c:v>
                </c:pt>
                <c:pt idx="1889">
                  <c:v>5.9699999999999996E-3</c:v>
                </c:pt>
                <c:pt idx="1890">
                  <c:v>5.8700000000000002E-3</c:v>
                </c:pt>
                <c:pt idx="1891">
                  <c:v>5.9699999999999996E-3</c:v>
                </c:pt>
                <c:pt idx="1892">
                  <c:v>5.7600000000000004E-3</c:v>
                </c:pt>
                <c:pt idx="1893">
                  <c:v>5.7600000000000004E-3</c:v>
                </c:pt>
                <c:pt idx="1894">
                  <c:v>5.7600000000000004E-3</c:v>
                </c:pt>
                <c:pt idx="1895">
                  <c:v>5.6499999999999996E-3</c:v>
                </c:pt>
                <c:pt idx="1896">
                  <c:v>5.7600000000000004E-3</c:v>
                </c:pt>
                <c:pt idx="1897">
                  <c:v>5.6499999999999996E-3</c:v>
                </c:pt>
                <c:pt idx="1898">
                  <c:v>5.6499999999999996E-3</c:v>
                </c:pt>
                <c:pt idx="1899">
                  <c:v>5.6499999999999996E-3</c:v>
                </c:pt>
                <c:pt idx="1900">
                  <c:v>5.5399999999999998E-3</c:v>
                </c:pt>
                <c:pt idx="1901">
                  <c:v>5.5399999999999998E-3</c:v>
                </c:pt>
                <c:pt idx="1902">
                  <c:v>5.6499999999999996E-3</c:v>
                </c:pt>
                <c:pt idx="1903">
                  <c:v>5.7600000000000004E-3</c:v>
                </c:pt>
                <c:pt idx="1904">
                  <c:v>5.6499999999999996E-3</c:v>
                </c:pt>
                <c:pt idx="1905">
                  <c:v>5.6499999999999996E-3</c:v>
                </c:pt>
                <c:pt idx="1906">
                  <c:v>5.6499999999999996E-3</c:v>
                </c:pt>
                <c:pt idx="1907">
                  <c:v>5.4299999999999999E-3</c:v>
                </c:pt>
                <c:pt idx="1908">
                  <c:v>5.5399999999999998E-3</c:v>
                </c:pt>
                <c:pt idx="1909">
                  <c:v>5.4299999999999999E-3</c:v>
                </c:pt>
                <c:pt idx="1910">
                  <c:v>5.4299999999999999E-3</c:v>
                </c:pt>
                <c:pt idx="1911">
                  <c:v>5.4299999999999999E-3</c:v>
                </c:pt>
                <c:pt idx="1912">
                  <c:v>5.4299999999999999E-3</c:v>
                </c:pt>
                <c:pt idx="1913">
                  <c:v>5.4299999999999999E-3</c:v>
                </c:pt>
                <c:pt idx="1914">
                  <c:v>5.3200000000000001E-3</c:v>
                </c:pt>
                <c:pt idx="1915">
                  <c:v>5.4299999999999999E-3</c:v>
                </c:pt>
                <c:pt idx="1916">
                  <c:v>5.4299999999999999E-3</c:v>
                </c:pt>
                <c:pt idx="1917">
                  <c:v>5.3200000000000001E-3</c:v>
                </c:pt>
                <c:pt idx="1918">
                  <c:v>5.4299999999999999E-3</c:v>
                </c:pt>
                <c:pt idx="1919">
                  <c:v>5.3200000000000001E-3</c:v>
                </c:pt>
                <c:pt idx="1920">
                  <c:v>5.3200000000000001E-3</c:v>
                </c:pt>
                <c:pt idx="1921">
                  <c:v>5.3200000000000001E-3</c:v>
                </c:pt>
                <c:pt idx="1922">
                  <c:v>5.3200000000000001E-3</c:v>
                </c:pt>
                <c:pt idx="1923">
                  <c:v>5.3200000000000001E-3</c:v>
                </c:pt>
                <c:pt idx="1924">
                  <c:v>5.2100000000000002E-3</c:v>
                </c:pt>
                <c:pt idx="1925">
                  <c:v>5.3200000000000001E-3</c:v>
                </c:pt>
                <c:pt idx="1926">
                  <c:v>5.2100000000000002E-3</c:v>
                </c:pt>
                <c:pt idx="1927">
                  <c:v>5.2100000000000002E-3</c:v>
                </c:pt>
                <c:pt idx="1928">
                  <c:v>5.2100000000000002E-3</c:v>
                </c:pt>
                <c:pt idx="1929">
                  <c:v>5.1000000000000004E-3</c:v>
                </c:pt>
                <c:pt idx="1930">
                  <c:v>5.1000000000000004E-3</c:v>
                </c:pt>
                <c:pt idx="1931">
                  <c:v>5.2100000000000002E-3</c:v>
                </c:pt>
                <c:pt idx="1932">
                  <c:v>5.2100000000000002E-3</c:v>
                </c:pt>
                <c:pt idx="1933">
                  <c:v>5.1000000000000004E-3</c:v>
                </c:pt>
                <c:pt idx="1934">
                  <c:v>5.2100000000000002E-3</c:v>
                </c:pt>
                <c:pt idx="1935">
                  <c:v>5.1000000000000004E-3</c:v>
                </c:pt>
                <c:pt idx="1936">
                  <c:v>5.0000000000000001E-3</c:v>
                </c:pt>
                <c:pt idx="1937">
                  <c:v>5.1000000000000004E-3</c:v>
                </c:pt>
                <c:pt idx="1938">
                  <c:v>4.8900000000000002E-3</c:v>
                </c:pt>
                <c:pt idx="1939">
                  <c:v>5.0000000000000001E-3</c:v>
                </c:pt>
                <c:pt idx="1940">
                  <c:v>5.1000000000000004E-3</c:v>
                </c:pt>
                <c:pt idx="1941">
                  <c:v>4.8900000000000002E-3</c:v>
                </c:pt>
                <c:pt idx="1942">
                  <c:v>5.1000000000000004E-3</c:v>
                </c:pt>
                <c:pt idx="1943">
                  <c:v>5.0000000000000001E-3</c:v>
                </c:pt>
                <c:pt idx="1944">
                  <c:v>5.0000000000000001E-3</c:v>
                </c:pt>
                <c:pt idx="1945">
                  <c:v>4.8900000000000002E-3</c:v>
                </c:pt>
                <c:pt idx="1946">
                  <c:v>4.8900000000000002E-3</c:v>
                </c:pt>
                <c:pt idx="1947">
                  <c:v>5.0000000000000001E-3</c:v>
                </c:pt>
                <c:pt idx="1948">
                  <c:v>4.8900000000000002E-3</c:v>
                </c:pt>
                <c:pt idx="1949">
                  <c:v>4.8900000000000002E-3</c:v>
                </c:pt>
                <c:pt idx="1950">
                  <c:v>4.8900000000000002E-3</c:v>
                </c:pt>
                <c:pt idx="1951">
                  <c:v>4.8900000000000002E-3</c:v>
                </c:pt>
                <c:pt idx="1952">
                  <c:v>5.0000000000000001E-3</c:v>
                </c:pt>
                <c:pt idx="1953">
                  <c:v>4.8900000000000002E-3</c:v>
                </c:pt>
                <c:pt idx="1954">
                  <c:v>4.7800000000000004E-3</c:v>
                </c:pt>
                <c:pt idx="1955">
                  <c:v>4.7800000000000004E-3</c:v>
                </c:pt>
                <c:pt idx="1956">
                  <c:v>4.8900000000000002E-3</c:v>
                </c:pt>
                <c:pt idx="1957">
                  <c:v>4.6699999999999997E-3</c:v>
                </c:pt>
                <c:pt idx="1958">
                  <c:v>4.7800000000000004E-3</c:v>
                </c:pt>
                <c:pt idx="1959">
                  <c:v>4.6699999999999997E-3</c:v>
                </c:pt>
                <c:pt idx="1960">
                  <c:v>4.7800000000000004E-3</c:v>
                </c:pt>
                <c:pt idx="1961">
                  <c:v>4.6699999999999997E-3</c:v>
                </c:pt>
                <c:pt idx="1962">
                  <c:v>4.6699999999999997E-3</c:v>
                </c:pt>
                <c:pt idx="1963">
                  <c:v>4.5599999999999998E-3</c:v>
                </c:pt>
                <c:pt idx="1964">
                  <c:v>4.7800000000000004E-3</c:v>
                </c:pt>
                <c:pt idx="1965">
                  <c:v>4.5599999999999998E-3</c:v>
                </c:pt>
                <c:pt idx="1966">
                  <c:v>4.5599999999999998E-3</c:v>
                </c:pt>
                <c:pt idx="1967">
                  <c:v>4.5599999999999998E-3</c:v>
                </c:pt>
                <c:pt idx="1968">
                  <c:v>4.6699999999999997E-3</c:v>
                </c:pt>
                <c:pt idx="1969">
                  <c:v>4.5599999999999998E-3</c:v>
                </c:pt>
                <c:pt idx="1970">
                  <c:v>4.45E-3</c:v>
                </c:pt>
                <c:pt idx="1971">
                  <c:v>4.45E-3</c:v>
                </c:pt>
                <c:pt idx="1972">
                  <c:v>4.5599999999999998E-3</c:v>
                </c:pt>
                <c:pt idx="1973">
                  <c:v>4.45E-3</c:v>
                </c:pt>
                <c:pt idx="1974">
                  <c:v>4.45E-3</c:v>
                </c:pt>
                <c:pt idx="1975">
                  <c:v>4.45E-3</c:v>
                </c:pt>
                <c:pt idx="1976">
                  <c:v>4.5599999999999998E-3</c:v>
                </c:pt>
                <c:pt idx="1977">
                  <c:v>4.45E-3</c:v>
                </c:pt>
                <c:pt idx="1978">
                  <c:v>4.5599999999999998E-3</c:v>
                </c:pt>
                <c:pt idx="1979">
                  <c:v>4.3400000000000001E-3</c:v>
                </c:pt>
                <c:pt idx="1980">
                  <c:v>4.45E-3</c:v>
                </c:pt>
                <c:pt idx="1981">
                  <c:v>4.45E-3</c:v>
                </c:pt>
                <c:pt idx="1982">
                  <c:v>4.45E-3</c:v>
                </c:pt>
                <c:pt idx="1983">
                  <c:v>4.3400000000000001E-3</c:v>
                </c:pt>
                <c:pt idx="1984">
                  <c:v>4.3400000000000001E-3</c:v>
                </c:pt>
                <c:pt idx="1985">
                  <c:v>4.2300000000000003E-3</c:v>
                </c:pt>
                <c:pt idx="1986">
                  <c:v>4.2300000000000003E-3</c:v>
                </c:pt>
                <c:pt idx="1987">
                  <c:v>4.3400000000000001E-3</c:v>
                </c:pt>
                <c:pt idx="1988">
                  <c:v>4.3400000000000001E-3</c:v>
                </c:pt>
                <c:pt idx="1989">
                  <c:v>4.13E-3</c:v>
                </c:pt>
                <c:pt idx="1990">
                  <c:v>4.2300000000000003E-3</c:v>
                </c:pt>
                <c:pt idx="1991">
                  <c:v>4.2300000000000003E-3</c:v>
                </c:pt>
                <c:pt idx="1992">
                  <c:v>4.3400000000000001E-3</c:v>
                </c:pt>
                <c:pt idx="1993">
                  <c:v>4.2300000000000003E-3</c:v>
                </c:pt>
                <c:pt idx="1994">
                  <c:v>4.2300000000000003E-3</c:v>
                </c:pt>
                <c:pt idx="1995">
                  <c:v>4.2300000000000003E-3</c:v>
                </c:pt>
                <c:pt idx="1996">
                  <c:v>4.2300000000000003E-3</c:v>
                </c:pt>
                <c:pt idx="1997">
                  <c:v>4.2300000000000003E-3</c:v>
                </c:pt>
                <c:pt idx="1998">
                  <c:v>4.2300000000000003E-3</c:v>
                </c:pt>
                <c:pt idx="1999">
                  <c:v>4.13E-3</c:v>
                </c:pt>
                <c:pt idx="2000">
                  <c:v>4.13E-3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D43-4BB4-A0E9-52C788E5FE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088576"/>
        <c:axId val="50090368"/>
      </c:scatterChart>
      <c:valAx>
        <c:axId val="50088576"/>
        <c:scaling>
          <c:orientation val="minMax"/>
          <c:max val="250"/>
          <c:min val="-250"/>
        </c:scaling>
        <c:delete val="0"/>
        <c:axPos val="b"/>
        <c:numFmt formatCode="General" sourceLinked="1"/>
        <c:majorTickMark val="out"/>
        <c:minorTickMark val="none"/>
        <c:tickLblPos val="nextTo"/>
        <c:crossAx val="50090368"/>
        <c:crosses val="autoZero"/>
        <c:crossBetween val="midCat"/>
      </c:valAx>
      <c:valAx>
        <c:axId val="50090368"/>
        <c:scaling>
          <c:orientation val="minMax"/>
          <c:max val="1.105"/>
          <c:min val="1.09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0088576"/>
        <c:crossesAt val="-250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ymbol val="diamond"/>
            <c:size val="2"/>
            <c:spPr>
              <a:solidFill>
                <a:schemeClr val="accent1"/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</c:marker>
          <c:xVal>
            <c:numRef>
              <c:f>'adjustmant scan 5'!$B$10:$B$510</c:f>
              <c:numCache>
                <c:formatCode>General</c:formatCode>
                <c:ptCount val="501"/>
                <c:pt idx="0">
                  <c:v>-250</c:v>
                </c:pt>
                <c:pt idx="1">
                  <c:v>-249</c:v>
                </c:pt>
                <c:pt idx="2">
                  <c:v>-248</c:v>
                </c:pt>
                <c:pt idx="3">
                  <c:v>-247</c:v>
                </c:pt>
                <c:pt idx="4">
                  <c:v>-246</c:v>
                </c:pt>
                <c:pt idx="5">
                  <c:v>-245</c:v>
                </c:pt>
                <c:pt idx="6">
                  <c:v>-244</c:v>
                </c:pt>
                <c:pt idx="7">
                  <c:v>-243</c:v>
                </c:pt>
                <c:pt idx="8">
                  <c:v>-242</c:v>
                </c:pt>
                <c:pt idx="9">
                  <c:v>-241</c:v>
                </c:pt>
                <c:pt idx="10">
                  <c:v>-240</c:v>
                </c:pt>
                <c:pt idx="11">
                  <c:v>-239</c:v>
                </c:pt>
                <c:pt idx="12">
                  <c:v>-238</c:v>
                </c:pt>
                <c:pt idx="13">
                  <c:v>-237</c:v>
                </c:pt>
                <c:pt idx="14">
                  <c:v>-236</c:v>
                </c:pt>
                <c:pt idx="15">
                  <c:v>-235</c:v>
                </c:pt>
                <c:pt idx="16">
                  <c:v>-234</c:v>
                </c:pt>
                <c:pt idx="17">
                  <c:v>-233</c:v>
                </c:pt>
                <c:pt idx="18">
                  <c:v>-232</c:v>
                </c:pt>
                <c:pt idx="19">
                  <c:v>-231</c:v>
                </c:pt>
                <c:pt idx="20">
                  <c:v>-230</c:v>
                </c:pt>
                <c:pt idx="21">
                  <c:v>-229</c:v>
                </c:pt>
                <c:pt idx="22">
                  <c:v>-228</c:v>
                </c:pt>
                <c:pt idx="23">
                  <c:v>-227</c:v>
                </c:pt>
                <c:pt idx="24">
                  <c:v>-226</c:v>
                </c:pt>
                <c:pt idx="25">
                  <c:v>-225</c:v>
                </c:pt>
                <c:pt idx="26">
                  <c:v>-224</c:v>
                </c:pt>
                <c:pt idx="27">
                  <c:v>-223</c:v>
                </c:pt>
                <c:pt idx="28">
                  <c:v>-222</c:v>
                </c:pt>
                <c:pt idx="29">
                  <c:v>-221</c:v>
                </c:pt>
                <c:pt idx="30">
                  <c:v>-220</c:v>
                </c:pt>
                <c:pt idx="31">
                  <c:v>-219</c:v>
                </c:pt>
                <c:pt idx="32">
                  <c:v>-218</c:v>
                </c:pt>
                <c:pt idx="33">
                  <c:v>-217</c:v>
                </c:pt>
                <c:pt idx="34">
                  <c:v>-216</c:v>
                </c:pt>
                <c:pt idx="35">
                  <c:v>-215</c:v>
                </c:pt>
                <c:pt idx="36">
                  <c:v>-214</c:v>
                </c:pt>
                <c:pt idx="37">
                  <c:v>-213</c:v>
                </c:pt>
                <c:pt idx="38">
                  <c:v>-212</c:v>
                </c:pt>
                <c:pt idx="39">
                  <c:v>-211</c:v>
                </c:pt>
                <c:pt idx="40">
                  <c:v>-210</c:v>
                </c:pt>
                <c:pt idx="41">
                  <c:v>-209</c:v>
                </c:pt>
                <c:pt idx="42">
                  <c:v>-208</c:v>
                </c:pt>
                <c:pt idx="43">
                  <c:v>-207</c:v>
                </c:pt>
                <c:pt idx="44">
                  <c:v>-206</c:v>
                </c:pt>
                <c:pt idx="45">
                  <c:v>-205</c:v>
                </c:pt>
                <c:pt idx="46">
                  <c:v>-204</c:v>
                </c:pt>
                <c:pt idx="47">
                  <c:v>-203</c:v>
                </c:pt>
                <c:pt idx="48">
                  <c:v>-202</c:v>
                </c:pt>
                <c:pt idx="49">
                  <c:v>-201</c:v>
                </c:pt>
                <c:pt idx="50">
                  <c:v>-200</c:v>
                </c:pt>
                <c:pt idx="51">
                  <c:v>-199</c:v>
                </c:pt>
                <c:pt idx="52">
                  <c:v>-198</c:v>
                </c:pt>
                <c:pt idx="53">
                  <c:v>-197</c:v>
                </c:pt>
                <c:pt idx="54">
                  <c:v>-196</c:v>
                </c:pt>
                <c:pt idx="55">
                  <c:v>-195</c:v>
                </c:pt>
                <c:pt idx="56">
                  <c:v>-194</c:v>
                </c:pt>
                <c:pt idx="57">
                  <c:v>-193</c:v>
                </c:pt>
                <c:pt idx="58">
                  <c:v>-192</c:v>
                </c:pt>
                <c:pt idx="59">
                  <c:v>-191</c:v>
                </c:pt>
                <c:pt idx="60">
                  <c:v>-190</c:v>
                </c:pt>
                <c:pt idx="61">
                  <c:v>-189</c:v>
                </c:pt>
                <c:pt idx="62">
                  <c:v>-188</c:v>
                </c:pt>
                <c:pt idx="63">
                  <c:v>-187</c:v>
                </c:pt>
                <c:pt idx="64">
                  <c:v>-186</c:v>
                </c:pt>
                <c:pt idx="65">
                  <c:v>-185</c:v>
                </c:pt>
                <c:pt idx="66">
                  <c:v>-184</c:v>
                </c:pt>
                <c:pt idx="67">
                  <c:v>-183</c:v>
                </c:pt>
                <c:pt idx="68">
                  <c:v>-182</c:v>
                </c:pt>
                <c:pt idx="69">
                  <c:v>-181</c:v>
                </c:pt>
                <c:pt idx="70">
                  <c:v>-180</c:v>
                </c:pt>
                <c:pt idx="71">
                  <c:v>-179</c:v>
                </c:pt>
                <c:pt idx="72">
                  <c:v>-178</c:v>
                </c:pt>
                <c:pt idx="73">
                  <c:v>-177</c:v>
                </c:pt>
                <c:pt idx="74">
                  <c:v>-176</c:v>
                </c:pt>
                <c:pt idx="75">
                  <c:v>-175</c:v>
                </c:pt>
                <c:pt idx="76">
                  <c:v>-174</c:v>
                </c:pt>
                <c:pt idx="77">
                  <c:v>-173</c:v>
                </c:pt>
                <c:pt idx="78">
                  <c:v>-172</c:v>
                </c:pt>
                <c:pt idx="79">
                  <c:v>-171</c:v>
                </c:pt>
                <c:pt idx="80">
                  <c:v>-170</c:v>
                </c:pt>
                <c:pt idx="81">
                  <c:v>-169</c:v>
                </c:pt>
                <c:pt idx="82">
                  <c:v>-168</c:v>
                </c:pt>
                <c:pt idx="83">
                  <c:v>-167</c:v>
                </c:pt>
                <c:pt idx="84">
                  <c:v>-166</c:v>
                </c:pt>
                <c:pt idx="85">
                  <c:v>-165</c:v>
                </c:pt>
                <c:pt idx="86">
                  <c:v>-164</c:v>
                </c:pt>
                <c:pt idx="87">
                  <c:v>-163</c:v>
                </c:pt>
                <c:pt idx="88">
                  <c:v>-162</c:v>
                </c:pt>
                <c:pt idx="89">
                  <c:v>-161</c:v>
                </c:pt>
                <c:pt idx="90">
                  <c:v>-160</c:v>
                </c:pt>
                <c:pt idx="91">
                  <c:v>-159</c:v>
                </c:pt>
                <c:pt idx="92">
                  <c:v>-158</c:v>
                </c:pt>
                <c:pt idx="93">
                  <c:v>-157</c:v>
                </c:pt>
                <c:pt idx="94">
                  <c:v>-156</c:v>
                </c:pt>
                <c:pt idx="95">
                  <c:v>-155</c:v>
                </c:pt>
                <c:pt idx="96">
                  <c:v>-154</c:v>
                </c:pt>
                <c:pt idx="97">
                  <c:v>-153</c:v>
                </c:pt>
                <c:pt idx="98">
                  <c:v>-152</c:v>
                </c:pt>
                <c:pt idx="99">
                  <c:v>-151</c:v>
                </c:pt>
                <c:pt idx="100">
                  <c:v>-150</c:v>
                </c:pt>
                <c:pt idx="101">
                  <c:v>-149</c:v>
                </c:pt>
                <c:pt idx="102">
                  <c:v>-148</c:v>
                </c:pt>
                <c:pt idx="103">
                  <c:v>-147</c:v>
                </c:pt>
                <c:pt idx="104">
                  <c:v>-146</c:v>
                </c:pt>
                <c:pt idx="105">
                  <c:v>-145</c:v>
                </c:pt>
                <c:pt idx="106">
                  <c:v>-144</c:v>
                </c:pt>
                <c:pt idx="107">
                  <c:v>-143</c:v>
                </c:pt>
                <c:pt idx="108">
                  <c:v>-142</c:v>
                </c:pt>
                <c:pt idx="109">
                  <c:v>-141</c:v>
                </c:pt>
                <c:pt idx="110">
                  <c:v>-140</c:v>
                </c:pt>
                <c:pt idx="111">
                  <c:v>-139</c:v>
                </c:pt>
                <c:pt idx="112">
                  <c:v>-138</c:v>
                </c:pt>
                <c:pt idx="113">
                  <c:v>-137</c:v>
                </c:pt>
                <c:pt idx="114">
                  <c:v>-136</c:v>
                </c:pt>
                <c:pt idx="115">
                  <c:v>-135</c:v>
                </c:pt>
                <c:pt idx="116">
                  <c:v>-134</c:v>
                </c:pt>
                <c:pt idx="117">
                  <c:v>-133</c:v>
                </c:pt>
                <c:pt idx="118">
                  <c:v>-132</c:v>
                </c:pt>
                <c:pt idx="119">
                  <c:v>-131</c:v>
                </c:pt>
                <c:pt idx="120">
                  <c:v>-130</c:v>
                </c:pt>
                <c:pt idx="121">
                  <c:v>-129</c:v>
                </c:pt>
                <c:pt idx="122">
                  <c:v>-128</c:v>
                </c:pt>
                <c:pt idx="123">
                  <c:v>-127</c:v>
                </c:pt>
                <c:pt idx="124">
                  <c:v>-126</c:v>
                </c:pt>
                <c:pt idx="125">
                  <c:v>-125</c:v>
                </c:pt>
                <c:pt idx="126">
                  <c:v>-124</c:v>
                </c:pt>
                <c:pt idx="127">
                  <c:v>-123</c:v>
                </c:pt>
                <c:pt idx="128">
                  <c:v>-122</c:v>
                </c:pt>
                <c:pt idx="129">
                  <c:v>-121</c:v>
                </c:pt>
                <c:pt idx="130">
                  <c:v>-120</c:v>
                </c:pt>
                <c:pt idx="131">
                  <c:v>-119</c:v>
                </c:pt>
                <c:pt idx="132">
                  <c:v>-118</c:v>
                </c:pt>
                <c:pt idx="133">
                  <c:v>-117</c:v>
                </c:pt>
                <c:pt idx="134">
                  <c:v>-116</c:v>
                </c:pt>
                <c:pt idx="135">
                  <c:v>-115</c:v>
                </c:pt>
                <c:pt idx="136">
                  <c:v>-114</c:v>
                </c:pt>
                <c:pt idx="137">
                  <c:v>-113</c:v>
                </c:pt>
                <c:pt idx="138">
                  <c:v>-112</c:v>
                </c:pt>
                <c:pt idx="139">
                  <c:v>-111</c:v>
                </c:pt>
                <c:pt idx="140">
                  <c:v>-110</c:v>
                </c:pt>
                <c:pt idx="141">
                  <c:v>-109</c:v>
                </c:pt>
                <c:pt idx="142">
                  <c:v>-108</c:v>
                </c:pt>
                <c:pt idx="143">
                  <c:v>-107</c:v>
                </c:pt>
                <c:pt idx="144">
                  <c:v>-106</c:v>
                </c:pt>
                <c:pt idx="145">
                  <c:v>-105</c:v>
                </c:pt>
                <c:pt idx="146">
                  <c:v>-104</c:v>
                </c:pt>
                <c:pt idx="147">
                  <c:v>-103</c:v>
                </c:pt>
                <c:pt idx="148">
                  <c:v>-102</c:v>
                </c:pt>
                <c:pt idx="149">
                  <c:v>-101</c:v>
                </c:pt>
                <c:pt idx="150">
                  <c:v>-100</c:v>
                </c:pt>
                <c:pt idx="151">
                  <c:v>-99</c:v>
                </c:pt>
                <c:pt idx="152">
                  <c:v>-98</c:v>
                </c:pt>
                <c:pt idx="153">
                  <c:v>-97</c:v>
                </c:pt>
                <c:pt idx="154">
                  <c:v>-96</c:v>
                </c:pt>
                <c:pt idx="155">
                  <c:v>-95</c:v>
                </c:pt>
                <c:pt idx="156">
                  <c:v>-94</c:v>
                </c:pt>
                <c:pt idx="157">
                  <c:v>-93</c:v>
                </c:pt>
                <c:pt idx="158">
                  <c:v>-92</c:v>
                </c:pt>
                <c:pt idx="159">
                  <c:v>-91</c:v>
                </c:pt>
                <c:pt idx="160">
                  <c:v>-90</c:v>
                </c:pt>
                <c:pt idx="161">
                  <c:v>-89</c:v>
                </c:pt>
                <c:pt idx="162">
                  <c:v>-88</c:v>
                </c:pt>
                <c:pt idx="163">
                  <c:v>-87</c:v>
                </c:pt>
                <c:pt idx="164">
                  <c:v>-86</c:v>
                </c:pt>
                <c:pt idx="165">
                  <c:v>-85</c:v>
                </c:pt>
                <c:pt idx="166">
                  <c:v>-84</c:v>
                </c:pt>
                <c:pt idx="167">
                  <c:v>-83</c:v>
                </c:pt>
                <c:pt idx="168">
                  <c:v>-82</c:v>
                </c:pt>
                <c:pt idx="169">
                  <c:v>-81</c:v>
                </c:pt>
                <c:pt idx="170">
                  <c:v>-80</c:v>
                </c:pt>
                <c:pt idx="171">
                  <c:v>-79</c:v>
                </c:pt>
                <c:pt idx="172">
                  <c:v>-78</c:v>
                </c:pt>
                <c:pt idx="173">
                  <c:v>-77</c:v>
                </c:pt>
                <c:pt idx="174">
                  <c:v>-76</c:v>
                </c:pt>
                <c:pt idx="175">
                  <c:v>-75</c:v>
                </c:pt>
                <c:pt idx="176">
                  <c:v>-74</c:v>
                </c:pt>
                <c:pt idx="177">
                  <c:v>-73</c:v>
                </c:pt>
                <c:pt idx="178">
                  <c:v>-72</c:v>
                </c:pt>
                <c:pt idx="179">
                  <c:v>-71</c:v>
                </c:pt>
                <c:pt idx="180">
                  <c:v>-70</c:v>
                </c:pt>
                <c:pt idx="181">
                  <c:v>-69</c:v>
                </c:pt>
                <c:pt idx="182">
                  <c:v>-68</c:v>
                </c:pt>
                <c:pt idx="183">
                  <c:v>-67</c:v>
                </c:pt>
                <c:pt idx="184">
                  <c:v>-66</c:v>
                </c:pt>
                <c:pt idx="185">
                  <c:v>-65</c:v>
                </c:pt>
                <c:pt idx="186">
                  <c:v>-64</c:v>
                </c:pt>
                <c:pt idx="187">
                  <c:v>-63</c:v>
                </c:pt>
                <c:pt idx="188">
                  <c:v>-62</c:v>
                </c:pt>
                <c:pt idx="189">
                  <c:v>-61</c:v>
                </c:pt>
                <c:pt idx="190">
                  <c:v>-60</c:v>
                </c:pt>
                <c:pt idx="191">
                  <c:v>-59</c:v>
                </c:pt>
                <c:pt idx="192">
                  <c:v>-58</c:v>
                </c:pt>
                <c:pt idx="193">
                  <c:v>-57</c:v>
                </c:pt>
                <c:pt idx="194">
                  <c:v>-56</c:v>
                </c:pt>
                <c:pt idx="195">
                  <c:v>-55</c:v>
                </c:pt>
                <c:pt idx="196">
                  <c:v>-54</c:v>
                </c:pt>
                <c:pt idx="197">
                  <c:v>-53</c:v>
                </c:pt>
                <c:pt idx="198">
                  <c:v>-52</c:v>
                </c:pt>
                <c:pt idx="199">
                  <c:v>-51</c:v>
                </c:pt>
                <c:pt idx="200">
                  <c:v>-50</c:v>
                </c:pt>
                <c:pt idx="201">
                  <c:v>-49</c:v>
                </c:pt>
                <c:pt idx="202">
                  <c:v>-48</c:v>
                </c:pt>
                <c:pt idx="203">
                  <c:v>-47</c:v>
                </c:pt>
                <c:pt idx="204">
                  <c:v>-46</c:v>
                </c:pt>
                <c:pt idx="205">
                  <c:v>-45</c:v>
                </c:pt>
                <c:pt idx="206">
                  <c:v>-44</c:v>
                </c:pt>
                <c:pt idx="207">
                  <c:v>-43</c:v>
                </c:pt>
                <c:pt idx="208">
                  <c:v>-42</c:v>
                </c:pt>
                <c:pt idx="209">
                  <c:v>-41</c:v>
                </c:pt>
                <c:pt idx="210">
                  <c:v>-40</c:v>
                </c:pt>
                <c:pt idx="211">
                  <c:v>-39</c:v>
                </c:pt>
                <c:pt idx="212">
                  <c:v>-38</c:v>
                </c:pt>
                <c:pt idx="213">
                  <c:v>-37</c:v>
                </c:pt>
                <c:pt idx="214">
                  <c:v>-36</c:v>
                </c:pt>
                <c:pt idx="215">
                  <c:v>-35</c:v>
                </c:pt>
                <c:pt idx="216">
                  <c:v>-34</c:v>
                </c:pt>
                <c:pt idx="217">
                  <c:v>-33</c:v>
                </c:pt>
                <c:pt idx="218">
                  <c:v>-32</c:v>
                </c:pt>
                <c:pt idx="219">
                  <c:v>-31</c:v>
                </c:pt>
                <c:pt idx="220">
                  <c:v>-30</c:v>
                </c:pt>
                <c:pt idx="221">
                  <c:v>-29</c:v>
                </c:pt>
                <c:pt idx="222">
                  <c:v>-28</c:v>
                </c:pt>
                <c:pt idx="223">
                  <c:v>-27</c:v>
                </c:pt>
                <c:pt idx="224">
                  <c:v>-26</c:v>
                </c:pt>
                <c:pt idx="225">
                  <c:v>-25</c:v>
                </c:pt>
                <c:pt idx="226">
                  <c:v>-24</c:v>
                </c:pt>
                <c:pt idx="227">
                  <c:v>-23</c:v>
                </c:pt>
                <c:pt idx="228">
                  <c:v>-22</c:v>
                </c:pt>
                <c:pt idx="229">
                  <c:v>-21</c:v>
                </c:pt>
                <c:pt idx="230">
                  <c:v>-20</c:v>
                </c:pt>
                <c:pt idx="231">
                  <c:v>-19</c:v>
                </c:pt>
                <c:pt idx="232">
                  <c:v>-18</c:v>
                </c:pt>
                <c:pt idx="233">
                  <c:v>-17</c:v>
                </c:pt>
                <c:pt idx="234">
                  <c:v>-16</c:v>
                </c:pt>
                <c:pt idx="235">
                  <c:v>-15</c:v>
                </c:pt>
                <c:pt idx="236">
                  <c:v>-14</c:v>
                </c:pt>
                <c:pt idx="237">
                  <c:v>-13</c:v>
                </c:pt>
                <c:pt idx="238">
                  <c:v>-12</c:v>
                </c:pt>
                <c:pt idx="239">
                  <c:v>-11</c:v>
                </c:pt>
                <c:pt idx="240">
                  <c:v>-10</c:v>
                </c:pt>
                <c:pt idx="241">
                  <c:v>-9</c:v>
                </c:pt>
                <c:pt idx="242">
                  <c:v>-8</c:v>
                </c:pt>
                <c:pt idx="243">
                  <c:v>-7</c:v>
                </c:pt>
                <c:pt idx="244">
                  <c:v>-6</c:v>
                </c:pt>
                <c:pt idx="245">
                  <c:v>-5</c:v>
                </c:pt>
                <c:pt idx="246">
                  <c:v>-4</c:v>
                </c:pt>
                <c:pt idx="247">
                  <c:v>-3</c:v>
                </c:pt>
                <c:pt idx="248">
                  <c:v>-2</c:v>
                </c:pt>
                <c:pt idx="249">
                  <c:v>-1</c:v>
                </c:pt>
                <c:pt idx="250">
                  <c:v>0</c:v>
                </c:pt>
                <c:pt idx="251">
                  <c:v>1</c:v>
                </c:pt>
                <c:pt idx="252">
                  <c:v>2</c:v>
                </c:pt>
                <c:pt idx="253">
                  <c:v>3</c:v>
                </c:pt>
                <c:pt idx="254">
                  <c:v>4</c:v>
                </c:pt>
                <c:pt idx="255">
                  <c:v>5</c:v>
                </c:pt>
                <c:pt idx="256">
                  <c:v>6</c:v>
                </c:pt>
                <c:pt idx="257">
                  <c:v>7</c:v>
                </c:pt>
                <c:pt idx="258">
                  <c:v>8</c:v>
                </c:pt>
                <c:pt idx="259">
                  <c:v>9</c:v>
                </c:pt>
                <c:pt idx="260">
                  <c:v>10</c:v>
                </c:pt>
                <c:pt idx="261">
                  <c:v>11</c:v>
                </c:pt>
                <c:pt idx="262">
                  <c:v>12</c:v>
                </c:pt>
                <c:pt idx="263">
                  <c:v>13</c:v>
                </c:pt>
                <c:pt idx="264">
                  <c:v>14</c:v>
                </c:pt>
                <c:pt idx="265">
                  <c:v>15</c:v>
                </c:pt>
                <c:pt idx="266">
                  <c:v>16</c:v>
                </c:pt>
                <c:pt idx="267">
                  <c:v>17</c:v>
                </c:pt>
                <c:pt idx="268">
                  <c:v>18</c:v>
                </c:pt>
                <c:pt idx="269">
                  <c:v>19</c:v>
                </c:pt>
                <c:pt idx="270">
                  <c:v>20</c:v>
                </c:pt>
                <c:pt idx="271">
                  <c:v>21</c:v>
                </c:pt>
                <c:pt idx="272">
                  <c:v>22</c:v>
                </c:pt>
                <c:pt idx="273">
                  <c:v>23</c:v>
                </c:pt>
                <c:pt idx="274">
                  <c:v>24</c:v>
                </c:pt>
                <c:pt idx="275">
                  <c:v>25</c:v>
                </c:pt>
                <c:pt idx="276">
                  <c:v>26</c:v>
                </c:pt>
                <c:pt idx="277">
                  <c:v>27</c:v>
                </c:pt>
                <c:pt idx="278">
                  <c:v>28</c:v>
                </c:pt>
                <c:pt idx="279">
                  <c:v>29</c:v>
                </c:pt>
                <c:pt idx="280">
                  <c:v>30</c:v>
                </c:pt>
                <c:pt idx="281">
                  <c:v>31</c:v>
                </c:pt>
                <c:pt idx="282">
                  <c:v>32</c:v>
                </c:pt>
                <c:pt idx="283">
                  <c:v>33</c:v>
                </c:pt>
                <c:pt idx="284">
                  <c:v>34</c:v>
                </c:pt>
                <c:pt idx="285">
                  <c:v>35</c:v>
                </c:pt>
                <c:pt idx="286">
                  <c:v>36</c:v>
                </c:pt>
                <c:pt idx="287">
                  <c:v>37</c:v>
                </c:pt>
                <c:pt idx="288">
                  <c:v>38</c:v>
                </c:pt>
                <c:pt idx="289">
                  <c:v>39</c:v>
                </c:pt>
                <c:pt idx="290">
                  <c:v>40</c:v>
                </c:pt>
                <c:pt idx="291">
                  <c:v>41</c:v>
                </c:pt>
                <c:pt idx="292">
                  <c:v>42</c:v>
                </c:pt>
                <c:pt idx="293">
                  <c:v>43</c:v>
                </c:pt>
                <c:pt idx="294">
                  <c:v>44</c:v>
                </c:pt>
                <c:pt idx="295">
                  <c:v>45</c:v>
                </c:pt>
                <c:pt idx="296">
                  <c:v>46</c:v>
                </c:pt>
                <c:pt idx="297">
                  <c:v>47</c:v>
                </c:pt>
                <c:pt idx="298">
                  <c:v>48</c:v>
                </c:pt>
                <c:pt idx="299">
                  <c:v>49</c:v>
                </c:pt>
                <c:pt idx="300">
                  <c:v>50</c:v>
                </c:pt>
                <c:pt idx="301">
                  <c:v>51</c:v>
                </c:pt>
                <c:pt idx="302">
                  <c:v>52</c:v>
                </c:pt>
                <c:pt idx="303">
                  <c:v>53</c:v>
                </c:pt>
                <c:pt idx="304">
                  <c:v>54</c:v>
                </c:pt>
                <c:pt idx="305">
                  <c:v>55</c:v>
                </c:pt>
                <c:pt idx="306">
                  <c:v>56</c:v>
                </c:pt>
                <c:pt idx="307">
                  <c:v>57</c:v>
                </c:pt>
                <c:pt idx="308">
                  <c:v>58</c:v>
                </c:pt>
                <c:pt idx="309">
                  <c:v>59</c:v>
                </c:pt>
                <c:pt idx="310">
                  <c:v>60</c:v>
                </c:pt>
                <c:pt idx="311">
                  <c:v>61</c:v>
                </c:pt>
                <c:pt idx="312">
                  <c:v>62</c:v>
                </c:pt>
                <c:pt idx="313">
                  <c:v>63</c:v>
                </c:pt>
                <c:pt idx="314">
                  <c:v>64</c:v>
                </c:pt>
                <c:pt idx="315">
                  <c:v>65</c:v>
                </c:pt>
                <c:pt idx="316">
                  <c:v>66</c:v>
                </c:pt>
                <c:pt idx="317">
                  <c:v>67</c:v>
                </c:pt>
                <c:pt idx="318">
                  <c:v>68</c:v>
                </c:pt>
                <c:pt idx="319">
                  <c:v>69</c:v>
                </c:pt>
                <c:pt idx="320">
                  <c:v>70</c:v>
                </c:pt>
                <c:pt idx="321">
                  <c:v>71</c:v>
                </c:pt>
                <c:pt idx="322">
                  <c:v>72</c:v>
                </c:pt>
                <c:pt idx="323">
                  <c:v>73</c:v>
                </c:pt>
                <c:pt idx="324">
                  <c:v>74</c:v>
                </c:pt>
                <c:pt idx="325">
                  <c:v>75</c:v>
                </c:pt>
                <c:pt idx="326">
                  <c:v>76</c:v>
                </c:pt>
                <c:pt idx="327">
                  <c:v>77</c:v>
                </c:pt>
                <c:pt idx="328">
                  <c:v>78</c:v>
                </c:pt>
                <c:pt idx="329">
                  <c:v>79</c:v>
                </c:pt>
                <c:pt idx="330">
                  <c:v>80</c:v>
                </c:pt>
                <c:pt idx="331">
                  <c:v>81</c:v>
                </c:pt>
                <c:pt idx="332">
                  <c:v>82</c:v>
                </c:pt>
                <c:pt idx="333">
                  <c:v>83</c:v>
                </c:pt>
                <c:pt idx="334">
                  <c:v>84</c:v>
                </c:pt>
                <c:pt idx="335">
                  <c:v>85</c:v>
                </c:pt>
                <c:pt idx="336">
                  <c:v>86</c:v>
                </c:pt>
                <c:pt idx="337">
                  <c:v>87</c:v>
                </c:pt>
                <c:pt idx="338">
                  <c:v>88</c:v>
                </c:pt>
                <c:pt idx="339">
                  <c:v>89</c:v>
                </c:pt>
                <c:pt idx="340">
                  <c:v>90</c:v>
                </c:pt>
                <c:pt idx="341">
                  <c:v>91</c:v>
                </c:pt>
                <c:pt idx="342">
                  <c:v>92</c:v>
                </c:pt>
                <c:pt idx="343">
                  <c:v>93</c:v>
                </c:pt>
                <c:pt idx="344">
                  <c:v>94</c:v>
                </c:pt>
                <c:pt idx="345">
                  <c:v>95</c:v>
                </c:pt>
                <c:pt idx="346">
                  <c:v>96</c:v>
                </c:pt>
                <c:pt idx="347">
                  <c:v>97</c:v>
                </c:pt>
                <c:pt idx="348">
                  <c:v>98</c:v>
                </c:pt>
                <c:pt idx="349">
                  <c:v>99</c:v>
                </c:pt>
                <c:pt idx="350">
                  <c:v>100</c:v>
                </c:pt>
                <c:pt idx="351">
                  <c:v>101</c:v>
                </c:pt>
                <c:pt idx="352">
                  <c:v>102</c:v>
                </c:pt>
                <c:pt idx="353">
                  <c:v>103</c:v>
                </c:pt>
                <c:pt idx="354">
                  <c:v>104</c:v>
                </c:pt>
                <c:pt idx="355">
                  <c:v>105</c:v>
                </c:pt>
                <c:pt idx="356">
                  <c:v>106</c:v>
                </c:pt>
                <c:pt idx="357">
                  <c:v>107</c:v>
                </c:pt>
                <c:pt idx="358">
                  <c:v>108</c:v>
                </c:pt>
                <c:pt idx="359">
                  <c:v>109</c:v>
                </c:pt>
                <c:pt idx="360">
                  <c:v>110</c:v>
                </c:pt>
                <c:pt idx="361">
                  <c:v>111</c:v>
                </c:pt>
                <c:pt idx="362">
                  <c:v>112</c:v>
                </c:pt>
                <c:pt idx="363">
                  <c:v>113</c:v>
                </c:pt>
                <c:pt idx="364">
                  <c:v>114</c:v>
                </c:pt>
                <c:pt idx="365">
                  <c:v>115</c:v>
                </c:pt>
                <c:pt idx="366">
                  <c:v>116</c:v>
                </c:pt>
                <c:pt idx="367">
                  <c:v>117</c:v>
                </c:pt>
                <c:pt idx="368">
                  <c:v>118</c:v>
                </c:pt>
                <c:pt idx="369">
                  <c:v>119</c:v>
                </c:pt>
                <c:pt idx="370">
                  <c:v>120</c:v>
                </c:pt>
                <c:pt idx="371">
                  <c:v>121</c:v>
                </c:pt>
                <c:pt idx="372">
                  <c:v>122</c:v>
                </c:pt>
                <c:pt idx="373">
                  <c:v>123</c:v>
                </c:pt>
                <c:pt idx="374">
                  <c:v>124</c:v>
                </c:pt>
                <c:pt idx="375">
                  <c:v>125</c:v>
                </c:pt>
                <c:pt idx="376">
                  <c:v>126</c:v>
                </c:pt>
                <c:pt idx="377">
                  <c:v>127</c:v>
                </c:pt>
                <c:pt idx="378">
                  <c:v>128</c:v>
                </c:pt>
                <c:pt idx="379">
                  <c:v>129</c:v>
                </c:pt>
                <c:pt idx="380">
                  <c:v>130</c:v>
                </c:pt>
                <c:pt idx="381">
                  <c:v>131</c:v>
                </c:pt>
                <c:pt idx="382">
                  <c:v>132</c:v>
                </c:pt>
                <c:pt idx="383">
                  <c:v>133</c:v>
                </c:pt>
                <c:pt idx="384">
                  <c:v>134</c:v>
                </c:pt>
                <c:pt idx="385">
                  <c:v>135</c:v>
                </c:pt>
                <c:pt idx="386">
                  <c:v>136</c:v>
                </c:pt>
                <c:pt idx="387">
                  <c:v>137</c:v>
                </c:pt>
                <c:pt idx="388">
                  <c:v>138</c:v>
                </c:pt>
                <c:pt idx="389">
                  <c:v>139</c:v>
                </c:pt>
                <c:pt idx="390">
                  <c:v>140</c:v>
                </c:pt>
                <c:pt idx="391">
                  <c:v>141</c:v>
                </c:pt>
                <c:pt idx="392">
                  <c:v>142</c:v>
                </c:pt>
                <c:pt idx="393">
                  <c:v>143</c:v>
                </c:pt>
                <c:pt idx="394">
                  <c:v>144</c:v>
                </c:pt>
                <c:pt idx="395">
                  <c:v>145</c:v>
                </c:pt>
                <c:pt idx="396">
                  <c:v>146</c:v>
                </c:pt>
                <c:pt idx="397">
                  <c:v>147</c:v>
                </c:pt>
                <c:pt idx="398">
                  <c:v>148</c:v>
                </c:pt>
                <c:pt idx="399">
                  <c:v>149</c:v>
                </c:pt>
                <c:pt idx="400">
                  <c:v>150</c:v>
                </c:pt>
                <c:pt idx="401">
                  <c:v>151</c:v>
                </c:pt>
                <c:pt idx="402">
                  <c:v>152</c:v>
                </c:pt>
                <c:pt idx="403">
                  <c:v>153</c:v>
                </c:pt>
                <c:pt idx="404">
                  <c:v>154</c:v>
                </c:pt>
                <c:pt idx="405">
                  <c:v>155</c:v>
                </c:pt>
                <c:pt idx="406">
                  <c:v>156</c:v>
                </c:pt>
                <c:pt idx="407">
                  <c:v>157</c:v>
                </c:pt>
                <c:pt idx="408">
                  <c:v>158</c:v>
                </c:pt>
                <c:pt idx="409">
                  <c:v>159</c:v>
                </c:pt>
                <c:pt idx="410">
                  <c:v>160</c:v>
                </c:pt>
                <c:pt idx="411">
                  <c:v>161</c:v>
                </c:pt>
                <c:pt idx="412">
                  <c:v>162</c:v>
                </c:pt>
                <c:pt idx="413">
                  <c:v>163</c:v>
                </c:pt>
                <c:pt idx="414">
                  <c:v>164</c:v>
                </c:pt>
                <c:pt idx="415">
                  <c:v>165</c:v>
                </c:pt>
                <c:pt idx="416">
                  <c:v>166</c:v>
                </c:pt>
                <c:pt idx="417">
                  <c:v>167</c:v>
                </c:pt>
                <c:pt idx="418">
                  <c:v>168</c:v>
                </c:pt>
                <c:pt idx="419">
                  <c:v>169</c:v>
                </c:pt>
                <c:pt idx="420">
                  <c:v>170</c:v>
                </c:pt>
                <c:pt idx="421">
                  <c:v>171</c:v>
                </c:pt>
                <c:pt idx="422">
                  <c:v>172</c:v>
                </c:pt>
                <c:pt idx="423">
                  <c:v>173</c:v>
                </c:pt>
                <c:pt idx="424">
                  <c:v>174</c:v>
                </c:pt>
                <c:pt idx="425">
                  <c:v>175</c:v>
                </c:pt>
                <c:pt idx="426">
                  <c:v>176</c:v>
                </c:pt>
                <c:pt idx="427">
                  <c:v>177</c:v>
                </c:pt>
                <c:pt idx="428">
                  <c:v>178</c:v>
                </c:pt>
                <c:pt idx="429">
                  <c:v>179</c:v>
                </c:pt>
                <c:pt idx="430">
                  <c:v>180</c:v>
                </c:pt>
                <c:pt idx="431">
                  <c:v>181</c:v>
                </c:pt>
                <c:pt idx="432">
                  <c:v>182</c:v>
                </c:pt>
                <c:pt idx="433">
                  <c:v>183</c:v>
                </c:pt>
                <c:pt idx="434">
                  <c:v>184</c:v>
                </c:pt>
                <c:pt idx="435">
                  <c:v>185</c:v>
                </c:pt>
                <c:pt idx="436">
                  <c:v>186</c:v>
                </c:pt>
                <c:pt idx="437">
                  <c:v>187</c:v>
                </c:pt>
                <c:pt idx="438">
                  <c:v>188</c:v>
                </c:pt>
                <c:pt idx="439">
                  <c:v>189</c:v>
                </c:pt>
                <c:pt idx="440">
                  <c:v>190</c:v>
                </c:pt>
                <c:pt idx="441">
                  <c:v>191</c:v>
                </c:pt>
                <c:pt idx="442">
                  <c:v>192</c:v>
                </c:pt>
                <c:pt idx="443">
                  <c:v>193</c:v>
                </c:pt>
                <c:pt idx="444">
                  <c:v>194</c:v>
                </c:pt>
                <c:pt idx="445">
                  <c:v>195</c:v>
                </c:pt>
                <c:pt idx="446">
                  <c:v>196</c:v>
                </c:pt>
                <c:pt idx="447">
                  <c:v>197</c:v>
                </c:pt>
                <c:pt idx="448">
                  <c:v>198</c:v>
                </c:pt>
                <c:pt idx="449">
                  <c:v>199</c:v>
                </c:pt>
                <c:pt idx="450">
                  <c:v>200</c:v>
                </c:pt>
                <c:pt idx="451">
                  <c:v>201</c:v>
                </c:pt>
                <c:pt idx="452">
                  <c:v>202</c:v>
                </c:pt>
                <c:pt idx="453">
                  <c:v>203</c:v>
                </c:pt>
                <c:pt idx="454">
                  <c:v>204</c:v>
                </c:pt>
                <c:pt idx="455">
                  <c:v>205</c:v>
                </c:pt>
                <c:pt idx="456">
                  <c:v>206</c:v>
                </c:pt>
                <c:pt idx="457">
                  <c:v>207</c:v>
                </c:pt>
                <c:pt idx="458">
                  <c:v>208</c:v>
                </c:pt>
                <c:pt idx="459">
                  <c:v>209</c:v>
                </c:pt>
                <c:pt idx="460">
                  <c:v>210</c:v>
                </c:pt>
                <c:pt idx="461">
                  <c:v>211</c:v>
                </c:pt>
                <c:pt idx="462">
                  <c:v>212</c:v>
                </c:pt>
                <c:pt idx="463">
                  <c:v>213</c:v>
                </c:pt>
                <c:pt idx="464">
                  <c:v>214</c:v>
                </c:pt>
                <c:pt idx="465">
                  <c:v>215</c:v>
                </c:pt>
                <c:pt idx="466">
                  <c:v>216</c:v>
                </c:pt>
                <c:pt idx="467">
                  <c:v>217</c:v>
                </c:pt>
                <c:pt idx="468">
                  <c:v>218</c:v>
                </c:pt>
                <c:pt idx="469">
                  <c:v>219</c:v>
                </c:pt>
                <c:pt idx="470">
                  <c:v>220</c:v>
                </c:pt>
                <c:pt idx="471">
                  <c:v>221</c:v>
                </c:pt>
                <c:pt idx="472">
                  <c:v>222</c:v>
                </c:pt>
                <c:pt idx="473">
                  <c:v>223</c:v>
                </c:pt>
                <c:pt idx="474">
                  <c:v>224</c:v>
                </c:pt>
                <c:pt idx="475">
                  <c:v>225</c:v>
                </c:pt>
                <c:pt idx="476">
                  <c:v>226</c:v>
                </c:pt>
                <c:pt idx="477">
                  <c:v>227</c:v>
                </c:pt>
                <c:pt idx="478">
                  <c:v>228</c:v>
                </c:pt>
                <c:pt idx="479">
                  <c:v>229</c:v>
                </c:pt>
                <c:pt idx="480">
                  <c:v>230</c:v>
                </c:pt>
                <c:pt idx="481">
                  <c:v>231</c:v>
                </c:pt>
                <c:pt idx="482">
                  <c:v>232</c:v>
                </c:pt>
                <c:pt idx="483">
                  <c:v>233</c:v>
                </c:pt>
                <c:pt idx="484">
                  <c:v>234</c:v>
                </c:pt>
                <c:pt idx="485">
                  <c:v>235</c:v>
                </c:pt>
                <c:pt idx="486">
                  <c:v>236</c:v>
                </c:pt>
                <c:pt idx="487">
                  <c:v>237</c:v>
                </c:pt>
                <c:pt idx="488">
                  <c:v>238</c:v>
                </c:pt>
                <c:pt idx="489">
                  <c:v>239</c:v>
                </c:pt>
                <c:pt idx="490">
                  <c:v>240</c:v>
                </c:pt>
                <c:pt idx="491">
                  <c:v>241</c:v>
                </c:pt>
                <c:pt idx="492">
                  <c:v>242</c:v>
                </c:pt>
                <c:pt idx="493">
                  <c:v>243</c:v>
                </c:pt>
                <c:pt idx="494">
                  <c:v>244</c:v>
                </c:pt>
                <c:pt idx="495">
                  <c:v>245</c:v>
                </c:pt>
                <c:pt idx="496">
                  <c:v>246</c:v>
                </c:pt>
                <c:pt idx="497">
                  <c:v>247</c:v>
                </c:pt>
                <c:pt idx="498">
                  <c:v>248</c:v>
                </c:pt>
                <c:pt idx="499">
                  <c:v>249</c:v>
                </c:pt>
                <c:pt idx="500">
                  <c:v>250</c:v>
                </c:pt>
              </c:numCache>
            </c:numRef>
          </c:xVal>
          <c:yVal>
            <c:numRef>
              <c:f>'adjustmant scan 5'!$D$10:$D$510</c:f>
              <c:numCache>
                <c:formatCode>General</c:formatCode>
                <c:ptCount val="501"/>
                <c:pt idx="0">
                  <c:v>0.26211000000000001</c:v>
                </c:pt>
                <c:pt idx="1">
                  <c:v>0.26667999999999997</c:v>
                </c:pt>
                <c:pt idx="2">
                  <c:v>0.27148</c:v>
                </c:pt>
                <c:pt idx="3">
                  <c:v>0.27638000000000001</c:v>
                </c:pt>
                <c:pt idx="4">
                  <c:v>0.28127000000000002</c:v>
                </c:pt>
                <c:pt idx="5">
                  <c:v>0.28661999999999999</c:v>
                </c:pt>
                <c:pt idx="6">
                  <c:v>0.29183999999999999</c:v>
                </c:pt>
                <c:pt idx="7">
                  <c:v>0.29726999999999998</c:v>
                </c:pt>
                <c:pt idx="8">
                  <c:v>0.30292999999999998</c:v>
                </c:pt>
                <c:pt idx="9">
                  <c:v>0.30859999999999999</c:v>
                </c:pt>
                <c:pt idx="10">
                  <c:v>0.31447000000000003</c:v>
                </c:pt>
                <c:pt idx="11">
                  <c:v>0.32056000000000001</c:v>
                </c:pt>
                <c:pt idx="12">
                  <c:v>0.32678000000000001</c:v>
                </c:pt>
                <c:pt idx="13">
                  <c:v>0.33309</c:v>
                </c:pt>
                <c:pt idx="14">
                  <c:v>0.33978000000000003</c:v>
                </c:pt>
                <c:pt idx="15">
                  <c:v>0.34666000000000002</c:v>
                </c:pt>
                <c:pt idx="16">
                  <c:v>0.35361999999999999</c:v>
                </c:pt>
                <c:pt idx="17">
                  <c:v>0.36092999999999997</c:v>
                </c:pt>
                <c:pt idx="18">
                  <c:v>0.36810999999999999</c:v>
                </c:pt>
                <c:pt idx="19">
                  <c:v>0.37574000000000002</c:v>
                </c:pt>
                <c:pt idx="20">
                  <c:v>0.38357999999999998</c:v>
                </c:pt>
                <c:pt idx="21">
                  <c:v>0.39140999999999998</c:v>
                </c:pt>
                <c:pt idx="22">
                  <c:v>0.3997</c:v>
                </c:pt>
                <c:pt idx="23">
                  <c:v>0.40795999999999999</c:v>
                </c:pt>
                <c:pt idx="24">
                  <c:v>0.41669</c:v>
                </c:pt>
                <c:pt idx="25">
                  <c:v>0.42549999999999999</c:v>
                </c:pt>
                <c:pt idx="26">
                  <c:v>0.43465999999999999</c:v>
                </c:pt>
                <c:pt idx="27">
                  <c:v>0.44379999999999997</c:v>
                </c:pt>
                <c:pt idx="28">
                  <c:v>0.45335999999999999</c:v>
                </c:pt>
                <c:pt idx="29">
                  <c:v>0.46316000000000002</c:v>
                </c:pt>
                <c:pt idx="30">
                  <c:v>0.47309000000000001</c:v>
                </c:pt>
                <c:pt idx="31">
                  <c:v>0.48320999999999997</c:v>
                </c:pt>
                <c:pt idx="32">
                  <c:v>0.49379000000000001</c:v>
                </c:pt>
                <c:pt idx="33">
                  <c:v>0.50448000000000004</c:v>
                </c:pt>
                <c:pt idx="34">
                  <c:v>0.51536999999999999</c:v>
                </c:pt>
                <c:pt idx="35">
                  <c:v>0.52627000000000002</c:v>
                </c:pt>
                <c:pt idx="36">
                  <c:v>0.53761000000000003</c:v>
                </c:pt>
                <c:pt idx="37">
                  <c:v>0.54893999999999998</c:v>
                </c:pt>
                <c:pt idx="38">
                  <c:v>0.56096000000000001</c:v>
                </c:pt>
                <c:pt idx="39">
                  <c:v>0.57262000000000002</c:v>
                </c:pt>
                <c:pt idx="40">
                  <c:v>0.58452000000000004</c:v>
                </c:pt>
                <c:pt idx="41">
                  <c:v>0.59696000000000005</c:v>
                </c:pt>
                <c:pt idx="42">
                  <c:v>0.60929</c:v>
                </c:pt>
                <c:pt idx="43">
                  <c:v>0.62182000000000004</c:v>
                </c:pt>
                <c:pt idx="44">
                  <c:v>0.63414999999999999</c:v>
                </c:pt>
                <c:pt idx="45">
                  <c:v>0.64681</c:v>
                </c:pt>
                <c:pt idx="46">
                  <c:v>0.65944999999999998</c:v>
                </c:pt>
                <c:pt idx="47">
                  <c:v>0.67244000000000004</c:v>
                </c:pt>
                <c:pt idx="48">
                  <c:v>0.68511999999999995</c:v>
                </c:pt>
                <c:pt idx="49">
                  <c:v>0.69786999999999999</c:v>
                </c:pt>
                <c:pt idx="50">
                  <c:v>0.71087</c:v>
                </c:pt>
                <c:pt idx="51">
                  <c:v>0.72365999999999997</c:v>
                </c:pt>
                <c:pt idx="52">
                  <c:v>0.73643999999999998</c:v>
                </c:pt>
                <c:pt idx="53">
                  <c:v>0.74919999999999998</c:v>
                </c:pt>
                <c:pt idx="54">
                  <c:v>0.76209000000000005</c:v>
                </c:pt>
                <c:pt idx="55">
                  <c:v>0.77454000000000001</c:v>
                </c:pt>
                <c:pt idx="56">
                  <c:v>0.78688999999999998</c:v>
                </c:pt>
                <c:pt idx="57">
                  <c:v>0.79913999999999996</c:v>
                </c:pt>
                <c:pt idx="58">
                  <c:v>0.8115</c:v>
                </c:pt>
                <c:pt idx="59">
                  <c:v>0.82350999999999996</c:v>
                </c:pt>
                <c:pt idx="60">
                  <c:v>0.83489000000000002</c:v>
                </c:pt>
                <c:pt idx="61">
                  <c:v>0.84692000000000001</c:v>
                </c:pt>
                <c:pt idx="62">
                  <c:v>0.85838000000000003</c:v>
                </c:pt>
                <c:pt idx="63">
                  <c:v>0.86953999999999998</c:v>
                </c:pt>
                <c:pt idx="64">
                  <c:v>0.88036999999999999</c:v>
                </c:pt>
                <c:pt idx="65">
                  <c:v>0.89095999999999997</c:v>
                </c:pt>
                <c:pt idx="66">
                  <c:v>0.90166999999999997</c:v>
                </c:pt>
                <c:pt idx="67">
                  <c:v>0.91183000000000003</c:v>
                </c:pt>
                <c:pt idx="68">
                  <c:v>0.92191000000000001</c:v>
                </c:pt>
                <c:pt idx="69">
                  <c:v>0.93152999999999997</c:v>
                </c:pt>
                <c:pt idx="70">
                  <c:v>0.94106999999999996</c:v>
                </c:pt>
                <c:pt idx="71">
                  <c:v>0.95025000000000004</c:v>
                </c:pt>
                <c:pt idx="72">
                  <c:v>0.95923999999999998</c:v>
                </c:pt>
                <c:pt idx="73">
                  <c:v>0.96775999999999995</c:v>
                </c:pt>
                <c:pt idx="74">
                  <c:v>0.97619999999999996</c:v>
                </c:pt>
                <c:pt idx="75">
                  <c:v>0.98440000000000005</c:v>
                </c:pt>
                <c:pt idx="76">
                  <c:v>0.99229999999999996</c:v>
                </c:pt>
                <c:pt idx="77">
                  <c:v>0.99983999999999995</c:v>
                </c:pt>
                <c:pt idx="78">
                  <c:v>1.00722</c:v>
                </c:pt>
                <c:pt idx="79">
                  <c:v>1.0140400000000001</c:v>
                </c:pt>
                <c:pt idx="80">
                  <c:v>1.02115</c:v>
                </c:pt>
                <c:pt idx="81">
                  <c:v>1.0274099999999999</c:v>
                </c:pt>
                <c:pt idx="82">
                  <c:v>1.03355</c:v>
                </c:pt>
                <c:pt idx="83">
                  <c:v>1.0395700000000001</c:v>
                </c:pt>
                <c:pt idx="84">
                  <c:v>1.04495</c:v>
                </c:pt>
                <c:pt idx="85">
                  <c:v>1.05043</c:v>
                </c:pt>
                <c:pt idx="86">
                  <c:v>1.0549200000000001</c:v>
                </c:pt>
                <c:pt idx="87">
                  <c:v>1.0597300000000001</c:v>
                </c:pt>
                <c:pt idx="88">
                  <c:v>1.0641400000000001</c:v>
                </c:pt>
                <c:pt idx="89">
                  <c:v>1.06775</c:v>
                </c:pt>
                <c:pt idx="90">
                  <c:v>1.07158</c:v>
                </c:pt>
                <c:pt idx="91">
                  <c:v>1.07487</c:v>
                </c:pt>
                <c:pt idx="92">
                  <c:v>1.0775999999999999</c:v>
                </c:pt>
                <c:pt idx="93">
                  <c:v>1.0808</c:v>
                </c:pt>
                <c:pt idx="94">
                  <c:v>1.08321</c:v>
                </c:pt>
                <c:pt idx="95">
                  <c:v>1.0852900000000001</c:v>
                </c:pt>
                <c:pt idx="96">
                  <c:v>1.08704</c:v>
                </c:pt>
                <c:pt idx="97">
                  <c:v>1.08901</c:v>
                </c:pt>
                <c:pt idx="98">
                  <c:v>1.09087</c:v>
                </c:pt>
                <c:pt idx="99">
                  <c:v>1.0924100000000001</c:v>
                </c:pt>
                <c:pt idx="100">
                  <c:v>1.0934999999999999</c:v>
                </c:pt>
                <c:pt idx="101">
                  <c:v>1.0946</c:v>
                </c:pt>
                <c:pt idx="102">
                  <c:v>1.0956900000000001</c:v>
                </c:pt>
                <c:pt idx="103">
                  <c:v>1.09657</c:v>
                </c:pt>
                <c:pt idx="104">
                  <c:v>1.09711</c:v>
                </c:pt>
                <c:pt idx="105">
                  <c:v>1.09788</c:v>
                </c:pt>
                <c:pt idx="106">
                  <c:v>1.0983400000000001</c:v>
                </c:pt>
                <c:pt idx="107">
                  <c:v>1.099</c:v>
                </c:pt>
                <c:pt idx="108">
                  <c:v>1.09944</c:v>
                </c:pt>
                <c:pt idx="109">
                  <c:v>1.09944</c:v>
                </c:pt>
                <c:pt idx="110">
                  <c:v>1.09998</c:v>
                </c:pt>
                <c:pt idx="111">
                  <c:v>1.10053</c:v>
                </c:pt>
                <c:pt idx="112">
                  <c:v>1.10042</c:v>
                </c:pt>
                <c:pt idx="113">
                  <c:v>1.1011899999999999</c:v>
                </c:pt>
                <c:pt idx="114">
                  <c:v>1.1010800000000001</c:v>
                </c:pt>
                <c:pt idx="115">
                  <c:v>1.1011899999999999</c:v>
                </c:pt>
                <c:pt idx="116">
                  <c:v>1.1016300000000001</c:v>
                </c:pt>
                <c:pt idx="117">
                  <c:v>1.1016300000000001</c:v>
                </c:pt>
                <c:pt idx="118">
                  <c:v>1.10195</c:v>
                </c:pt>
                <c:pt idx="119">
                  <c:v>1.1018399999999999</c:v>
                </c:pt>
                <c:pt idx="120">
                  <c:v>1.1021700000000001</c:v>
                </c:pt>
                <c:pt idx="121">
                  <c:v>1.10206</c:v>
                </c:pt>
                <c:pt idx="122">
                  <c:v>1.10206</c:v>
                </c:pt>
                <c:pt idx="123">
                  <c:v>1.1021700000000001</c:v>
                </c:pt>
                <c:pt idx="124">
                  <c:v>1.1025</c:v>
                </c:pt>
                <c:pt idx="125">
                  <c:v>1.1022799999999999</c:v>
                </c:pt>
                <c:pt idx="126">
                  <c:v>1.1025</c:v>
                </c:pt>
                <c:pt idx="127">
                  <c:v>1.10239</c:v>
                </c:pt>
                <c:pt idx="128">
                  <c:v>1.1026100000000001</c:v>
                </c:pt>
                <c:pt idx="129">
                  <c:v>1.10239</c:v>
                </c:pt>
                <c:pt idx="130">
                  <c:v>1.1026100000000001</c:v>
                </c:pt>
                <c:pt idx="131">
                  <c:v>1.1025</c:v>
                </c:pt>
                <c:pt idx="132">
                  <c:v>1.1026100000000001</c:v>
                </c:pt>
                <c:pt idx="133">
                  <c:v>1.1026100000000001</c:v>
                </c:pt>
                <c:pt idx="134">
                  <c:v>1.1025</c:v>
                </c:pt>
                <c:pt idx="135">
                  <c:v>1.1026100000000001</c:v>
                </c:pt>
                <c:pt idx="136">
                  <c:v>1.10294</c:v>
                </c:pt>
                <c:pt idx="137">
                  <c:v>1.1027199999999999</c:v>
                </c:pt>
                <c:pt idx="138">
                  <c:v>1.10294</c:v>
                </c:pt>
                <c:pt idx="139">
                  <c:v>1.1030500000000001</c:v>
                </c:pt>
                <c:pt idx="140">
                  <c:v>1.1027199999999999</c:v>
                </c:pt>
                <c:pt idx="141">
                  <c:v>1.10283</c:v>
                </c:pt>
                <c:pt idx="142">
                  <c:v>1.10283</c:v>
                </c:pt>
                <c:pt idx="143">
                  <c:v>1.1030500000000001</c:v>
                </c:pt>
                <c:pt idx="144">
                  <c:v>1.10283</c:v>
                </c:pt>
                <c:pt idx="145">
                  <c:v>1.10283</c:v>
                </c:pt>
                <c:pt idx="146">
                  <c:v>1.10294</c:v>
                </c:pt>
                <c:pt idx="147">
                  <c:v>1.10283</c:v>
                </c:pt>
                <c:pt idx="148">
                  <c:v>1.1030500000000001</c:v>
                </c:pt>
                <c:pt idx="149">
                  <c:v>1.1030500000000001</c:v>
                </c:pt>
                <c:pt idx="150">
                  <c:v>1.1030500000000001</c:v>
                </c:pt>
                <c:pt idx="151">
                  <c:v>1.10294</c:v>
                </c:pt>
                <c:pt idx="152">
                  <c:v>1.1030500000000001</c:v>
                </c:pt>
                <c:pt idx="153">
                  <c:v>1.10294</c:v>
                </c:pt>
                <c:pt idx="154">
                  <c:v>1.1031599999999999</c:v>
                </c:pt>
                <c:pt idx="155">
                  <c:v>1.10338</c:v>
                </c:pt>
                <c:pt idx="156">
                  <c:v>1.10283</c:v>
                </c:pt>
                <c:pt idx="157">
                  <c:v>1.1031599999999999</c:v>
                </c:pt>
                <c:pt idx="158">
                  <c:v>1.10327</c:v>
                </c:pt>
                <c:pt idx="159">
                  <c:v>1.1030500000000001</c:v>
                </c:pt>
                <c:pt idx="160">
                  <c:v>1.1030500000000001</c:v>
                </c:pt>
                <c:pt idx="161">
                  <c:v>1.1027199999999999</c:v>
                </c:pt>
                <c:pt idx="162">
                  <c:v>1.10294</c:v>
                </c:pt>
                <c:pt idx="163">
                  <c:v>1.10294</c:v>
                </c:pt>
                <c:pt idx="164">
                  <c:v>1.10294</c:v>
                </c:pt>
                <c:pt idx="165">
                  <c:v>1.10327</c:v>
                </c:pt>
                <c:pt idx="166">
                  <c:v>1.1030500000000001</c:v>
                </c:pt>
                <c:pt idx="167">
                  <c:v>1.10283</c:v>
                </c:pt>
                <c:pt idx="168">
                  <c:v>1.1030500000000001</c:v>
                </c:pt>
                <c:pt idx="169">
                  <c:v>1.10327</c:v>
                </c:pt>
                <c:pt idx="170">
                  <c:v>1.10327</c:v>
                </c:pt>
                <c:pt idx="171">
                  <c:v>1.1031599999999999</c:v>
                </c:pt>
                <c:pt idx="172">
                  <c:v>1.1030500000000001</c:v>
                </c:pt>
                <c:pt idx="173">
                  <c:v>1.10327</c:v>
                </c:pt>
                <c:pt idx="174">
                  <c:v>1.10327</c:v>
                </c:pt>
                <c:pt idx="175">
                  <c:v>1.1030500000000001</c:v>
                </c:pt>
                <c:pt idx="176">
                  <c:v>1.10327</c:v>
                </c:pt>
                <c:pt idx="177">
                  <c:v>1.10338</c:v>
                </c:pt>
                <c:pt idx="178">
                  <c:v>1.10327</c:v>
                </c:pt>
                <c:pt idx="179">
                  <c:v>1.10327</c:v>
                </c:pt>
                <c:pt idx="180">
                  <c:v>1.10327</c:v>
                </c:pt>
                <c:pt idx="181">
                  <c:v>1.1031599999999999</c:v>
                </c:pt>
                <c:pt idx="182">
                  <c:v>1.10338</c:v>
                </c:pt>
                <c:pt idx="183">
                  <c:v>1.1034900000000001</c:v>
                </c:pt>
                <c:pt idx="184">
                  <c:v>1.10327</c:v>
                </c:pt>
                <c:pt idx="185">
                  <c:v>1.1035999999999999</c:v>
                </c:pt>
                <c:pt idx="186">
                  <c:v>1.1035999999999999</c:v>
                </c:pt>
                <c:pt idx="187">
                  <c:v>1.10338</c:v>
                </c:pt>
                <c:pt idx="188">
                  <c:v>1.10338</c:v>
                </c:pt>
                <c:pt idx="189">
                  <c:v>1.1034900000000001</c:v>
                </c:pt>
                <c:pt idx="190">
                  <c:v>1.10327</c:v>
                </c:pt>
                <c:pt idx="191">
                  <c:v>1.10371</c:v>
                </c:pt>
                <c:pt idx="192">
                  <c:v>1.1034900000000001</c:v>
                </c:pt>
                <c:pt idx="193">
                  <c:v>1.1035999999999999</c:v>
                </c:pt>
                <c:pt idx="194">
                  <c:v>1.1035999999999999</c:v>
                </c:pt>
                <c:pt idx="195">
                  <c:v>1.1034900000000001</c:v>
                </c:pt>
                <c:pt idx="196">
                  <c:v>1.1034900000000001</c:v>
                </c:pt>
                <c:pt idx="197">
                  <c:v>1.1035999999999999</c:v>
                </c:pt>
                <c:pt idx="198">
                  <c:v>1.1035999999999999</c:v>
                </c:pt>
                <c:pt idx="199">
                  <c:v>1.10392</c:v>
                </c:pt>
                <c:pt idx="200">
                  <c:v>1.10327</c:v>
                </c:pt>
                <c:pt idx="201">
                  <c:v>1.10371</c:v>
                </c:pt>
                <c:pt idx="202">
                  <c:v>1.1035999999999999</c:v>
                </c:pt>
                <c:pt idx="203">
                  <c:v>1.1035999999999999</c:v>
                </c:pt>
                <c:pt idx="204">
                  <c:v>1.1035999999999999</c:v>
                </c:pt>
                <c:pt idx="205">
                  <c:v>1.10371</c:v>
                </c:pt>
                <c:pt idx="206">
                  <c:v>1.1034900000000001</c:v>
                </c:pt>
                <c:pt idx="207">
                  <c:v>1.10381</c:v>
                </c:pt>
                <c:pt idx="208">
                  <c:v>1.1035999999999999</c:v>
                </c:pt>
                <c:pt idx="209">
                  <c:v>1.10371</c:v>
                </c:pt>
                <c:pt idx="210">
                  <c:v>1.10371</c:v>
                </c:pt>
                <c:pt idx="211">
                  <c:v>1.10371</c:v>
                </c:pt>
                <c:pt idx="212">
                  <c:v>1.1035999999999999</c:v>
                </c:pt>
                <c:pt idx="213">
                  <c:v>1.1035999999999999</c:v>
                </c:pt>
                <c:pt idx="214">
                  <c:v>1.1034900000000001</c:v>
                </c:pt>
                <c:pt idx="215">
                  <c:v>1.1035999999999999</c:v>
                </c:pt>
                <c:pt idx="216">
                  <c:v>1.1035999999999999</c:v>
                </c:pt>
                <c:pt idx="217">
                  <c:v>1.1035999999999999</c:v>
                </c:pt>
                <c:pt idx="218">
                  <c:v>1.10381</c:v>
                </c:pt>
                <c:pt idx="219">
                  <c:v>1.1034900000000001</c:v>
                </c:pt>
                <c:pt idx="220">
                  <c:v>1.10381</c:v>
                </c:pt>
                <c:pt idx="221">
                  <c:v>1.10371</c:v>
                </c:pt>
                <c:pt idx="222">
                  <c:v>1.10371</c:v>
                </c:pt>
                <c:pt idx="223">
                  <c:v>1.10371</c:v>
                </c:pt>
                <c:pt idx="224">
                  <c:v>1.1035999999999999</c:v>
                </c:pt>
                <c:pt idx="225">
                  <c:v>1.1035999999999999</c:v>
                </c:pt>
                <c:pt idx="226">
                  <c:v>1.10392</c:v>
                </c:pt>
                <c:pt idx="227">
                  <c:v>1.10381</c:v>
                </c:pt>
                <c:pt idx="228">
                  <c:v>1.1035999999999999</c:v>
                </c:pt>
                <c:pt idx="229">
                  <c:v>1.1034900000000001</c:v>
                </c:pt>
                <c:pt idx="230">
                  <c:v>1.10392</c:v>
                </c:pt>
                <c:pt idx="231">
                  <c:v>1.10371</c:v>
                </c:pt>
                <c:pt idx="232">
                  <c:v>1.10371</c:v>
                </c:pt>
                <c:pt idx="233">
                  <c:v>1.1035999999999999</c:v>
                </c:pt>
                <c:pt idx="234">
                  <c:v>1.1035999999999999</c:v>
                </c:pt>
                <c:pt idx="235">
                  <c:v>1.10381</c:v>
                </c:pt>
                <c:pt idx="236">
                  <c:v>1.10381</c:v>
                </c:pt>
                <c:pt idx="237">
                  <c:v>1.10381</c:v>
                </c:pt>
                <c:pt idx="238">
                  <c:v>1.10381</c:v>
                </c:pt>
                <c:pt idx="239">
                  <c:v>1.10371</c:v>
                </c:pt>
                <c:pt idx="240">
                  <c:v>1.10392</c:v>
                </c:pt>
                <c:pt idx="241">
                  <c:v>1.10381</c:v>
                </c:pt>
                <c:pt idx="242">
                  <c:v>1.10371</c:v>
                </c:pt>
                <c:pt idx="243">
                  <c:v>1.1041399999999999</c:v>
                </c:pt>
                <c:pt idx="244">
                  <c:v>1.10392</c:v>
                </c:pt>
                <c:pt idx="245">
                  <c:v>1.10381</c:v>
                </c:pt>
                <c:pt idx="246">
                  <c:v>1.1040300000000001</c:v>
                </c:pt>
                <c:pt idx="247">
                  <c:v>1.10381</c:v>
                </c:pt>
                <c:pt idx="248">
                  <c:v>1.10381</c:v>
                </c:pt>
                <c:pt idx="249">
                  <c:v>1.10371</c:v>
                </c:pt>
                <c:pt idx="250">
                  <c:v>1.1040300000000001</c:v>
                </c:pt>
                <c:pt idx="251">
                  <c:v>1.10392</c:v>
                </c:pt>
                <c:pt idx="252">
                  <c:v>1.10392</c:v>
                </c:pt>
                <c:pt idx="253">
                  <c:v>1.10381</c:v>
                </c:pt>
                <c:pt idx="254">
                  <c:v>1.1035999999999999</c:v>
                </c:pt>
                <c:pt idx="255">
                  <c:v>1.1040300000000001</c:v>
                </c:pt>
                <c:pt idx="256">
                  <c:v>1.1040300000000001</c:v>
                </c:pt>
                <c:pt idx="257">
                  <c:v>1.10381</c:v>
                </c:pt>
                <c:pt idx="258">
                  <c:v>1.10381</c:v>
                </c:pt>
                <c:pt idx="259">
                  <c:v>1.10381</c:v>
                </c:pt>
                <c:pt idx="260">
                  <c:v>1.10371</c:v>
                </c:pt>
                <c:pt idx="261">
                  <c:v>1.1035999999999999</c:v>
                </c:pt>
                <c:pt idx="262">
                  <c:v>1.1035999999999999</c:v>
                </c:pt>
                <c:pt idx="263">
                  <c:v>1.10338</c:v>
                </c:pt>
                <c:pt idx="264">
                  <c:v>1.10371</c:v>
                </c:pt>
                <c:pt idx="265">
                  <c:v>1.10371</c:v>
                </c:pt>
                <c:pt idx="266">
                  <c:v>1.1035999999999999</c:v>
                </c:pt>
                <c:pt idx="267">
                  <c:v>1.10381</c:v>
                </c:pt>
                <c:pt idx="268">
                  <c:v>1.10381</c:v>
                </c:pt>
                <c:pt idx="269">
                  <c:v>1.10371</c:v>
                </c:pt>
                <c:pt idx="270">
                  <c:v>1.10381</c:v>
                </c:pt>
                <c:pt idx="271">
                  <c:v>1.1034900000000001</c:v>
                </c:pt>
                <c:pt idx="272">
                  <c:v>1.10338</c:v>
                </c:pt>
                <c:pt idx="273">
                  <c:v>1.10371</c:v>
                </c:pt>
                <c:pt idx="274">
                  <c:v>1.1035999999999999</c:v>
                </c:pt>
                <c:pt idx="275">
                  <c:v>1.1034900000000001</c:v>
                </c:pt>
                <c:pt idx="276">
                  <c:v>1.10371</c:v>
                </c:pt>
                <c:pt idx="277">
                  <c:v>1.10381</c:v>
                </c:pt>
                <c:pt idx="278">
                  <c:v>1.10371</c:v>
                </c:pt>
                <c:pt idx="279">
                  <c:v>1.1035999999999999</c:v>
                </c:pt>
                <c:pt idx="280">
                  <c:v>1.10381</c:v>
                </c:pt>
                <c:pt idx="281">
                  <c:v>1.1035999999999999</c:v>
                </c:pt>
                <c:pt idx="282">
                  <c:v>1.10338</c:v>
                </c:pt>
                <c:pt idx="283">
                  <c:v>1.10371</c:v>
                </c:pt>
                <c:pt idx="284">
                  <c:v>1.10338</c:v>
                </c:pt>
                <c:pt idx="285">
                  <c:v>1.10371</c:v>
                </c:pt>
                <c:pt idx="286">
                  <c:v>1.10371</c:v>
                </c:pt>
                <c:pt idx="287">
                  <c:v>1.1035999999999999</c:v>
                </c:pt>
                <c:pt idx="288">
                  <c:v>1.10371</c:v>
                </c:pt>
                <c:pt idx="289">
                  <c:v>1.10381</c:v>
                </c:pt>
                <c:pt idx="290">
                  <c:v>1.1035999999999999</c:v>
                </c:pt>
                <c:pt idx="291">
                  <c:v>1.10381</c:v>
                </c:pt>
                <c:pt idx="292">
                  <c:v>1.1035999999999999</c:v>
                </c:pt>
                <c:pt idx="293">
                  <c:v>1.10381</c:v>
                </c:pt>
                <c:pt idx="294">
                  <c:v>1.1034900000000001</c:v>
                </c:pt>
                <c:pt idx="295">
                  <c:v>1.1035999999999999</c:v>
                </c:pt>
                <c:pt idx="296">
                  <c:v>1.1035999999999999</c:v>
                </c:pt>
                <c:pt idx="297">
                  <c:v>1.10392</c:v>
                </c:pt>
                <c:pt idx="298">
                  <c:v>1.10392</c:v>
                </c:pt>
                <c:pt idx="299">
                  <c:v>1.10371</c:v>
                </c:pt>
                <c:pt idx="300">
                  <c:v>1.10381</c:v>
                </c:pt>
                <c:pt idx="301">
                  <c:v>1.1035999999999999</c:v>
                </c:pt>
                <c:pt idx="302">
                  <c:v>1.10371</c:v>
                </c:pt>
                <c:pt idx="303">
                  <c:v>1.1035999999999999</c:v>
                </c:pt>
                <c:pt idx="304">
                  <c:v>1.10392</c:v>
                </c:pt>
                <c:pt idx="305">
                  <c:v>1.10381</c:v>
                </c:pt>
                <c:pt idx="306">
                  <c:v>1.10381</c:v>
                </c:pt>
                <c:pt idx="307">
                  <c:v>1.10371</c:v>
                </c:pt>
                <c:pt idx="308">
                  <c:v>1.10381</c:v>
                </c:pt>
                <c:pt idx="309">
                  <c:v>1.10392</c:v>
                </c:pt>
                <c:pt idx="310">
                  <c:v>1.10381</c:v>
                </c:pt>
                <c:pt idx="311">
                  <c:v>1.1040300000000001</c:v>
                </c:pt>
                <c:pt idx="312">
                  <c:v>1.10381</c:v>
                </c:pt>
                <c:pt idx="313">
                  <c:v>1.10392</c:v>
                </c:pt>
                <c:pt idx="314">
                  <c:v>1.10371</c:v>
                </c:pt>
                <c:pt idx="315">
                  <c:v>1.10381</c:v>
                </c:pt>
                <c:pt idx="316">
                  <c:v>1.10381</c:v>
                </c:pt>
                <c:pt idx="317">
                  <c:v>1.10371</c:v>
                </c:pt>
                <c:pt idx="318">
                  <c:v>1.10381</c:v>
                </c:pt>
                <c:pt idx="319">
                  <c:v>1.10381</c:v>
                </c:pt>
                <c:pt idx="320">
                  <c:v>1.10371</c:v>
                </c:pt>
                <c:pt idx="321">
                  <c:v>1.10371</c:v>
                </c:pt>
                <c:pt idx="322">
                  <c:v>1.1040300000000001</c:v>
                </c:pt>
                <c:pt idx="323">
                  <c:v>1.10371</c:v>
                </c:pt>
                <c:pt idx="324">
                  <c:v>1.10371</c:v>
                </c:pt>
                <c:pt idx="325">
                  <c:v>1.1035999999999999</c:v>
                </c:pt>
                <c:pt idx="326">
                  <c:v>1.10371</c:v>
                </c:pt>
                <c:pt idx="327">
                  <c:v>1.1040300000000001</c:v>
                </c:pt>
                <c:pt idx="328">
                  <c:v>1.10381</c:v>
                </c:pt>
                <c:pt idx="329">
                  <c:v>1.1035999999999999</c:v>
                </c:pt>
                <c:pt idx="330">
                  <c:v>1.1035999999999999</c:v>
                </c:pt>
                <c:pt idx="331">
                  <c:v>1.10381</c:v>
                </c:pt>
                <c:pt idx="332">
                  <c:v>1.10381</c:v>
                </c:pt>
                <c:pt idx="333">
                  <c:v>1.10381</c:v>
                </c:pt>
                <c:pt idx="334">
                  <c:v>1.10392</c:v>
                </c:pt>
                <c:pt idx="335">
                  <c:v>1.10381</c:v>
                </c:pt>
                <c:pt idx="336">
                  <c:v>1.10381</c:v>
                </c:pt>
                <c:pt idx="337">
                  <c:v>1.10371</c:v>
                </c:pt>
                <c:pt idx="338">
                  <c:v>1.1035999999999999</c:v>
                </c:pt>
                <c:pt idx="339">
                  <c:v>1.1035999999999999</c:v>
                </c:pt>
                <c:pt idx="340">
                  <c:v>1.10371</c:v>
                </c:pt>
                <c:pt idx="341">
                  <c:v>1.10381</c:v>
                </c:pt>
                <c:pt idx="342">
                  <c:v>1.10371</c:v>
                </c:pt>
                <c:pt idx="343">
                  <c:v>1.10371</c:v>
                </c:pt>
                <c:pt idx="344">
                  <c:v>1.1035999999999999</c:v>
                </c:pt>
                <c:pt idx="345">
                  <c:v>1.1040300000000001</c:v>
                </c:pt>
                <c:pt idx="346">
                  <c:v>1.1040300000000001</c:v>
                </c:pt>
                <c:pt idx="347">
                  <c:v>1.1034900000000001</c:v>
                </c:pt>
                <c:pt idx="348">
                  <c:v>1.10381</c:v>
                </c:pt>
                <c:pt idx="349">
                  <c:v>1.1035999999999999</c:v>
                </c:pt>
                <c:pt idx="350">
                  <c:v>1.10371</c:v>
                </c:pt>
                <c:pt idx="351">
                  <c:v>1.10392</c:v>
                </c:pt>
                <c:pt idx="352">
                  <c:v>1.1035999999999999</c:v>
                </c:pt>
                <c:pt idx="353">
                  <c:v>1.10371</c:v>
                </c:pt>
                <c:pt idx="354">
                  <c:v>1.10338</c:v>
                </c:pt>
                <c:pt idx="355">
                  <c:v>1.1035999999999999</c:v>
                </c:pt>
                <c:pt idx="356">
                  <c:v>1.10392</c:v>
                </c:pt>
                <c:pt idx="357">
                  <c:v>1.1034900000000001</c:v>
                </c:pt>
                <c:pt idx="358">
                  <c:v>1.1034900000000001</c:v>
                </c:pt>
                <c:pt idx="359">
                  <c:v>1.1035999999999999</c:v>
                </c:pt>
                <c:pt idx="360">
                  <c:v>1.10338</c:v>
                </c:pt>
                <c:pt idx="361">
                  <c:v>1.10371</c:v>
                </c:pt>
                <c:pt idx="362">
                  <c:v>1.10371</c:v>
                </c:pt>
                <c:pt idx="363">
                  <c:v>1.1035999999999999</c:v>
                </c:pt>
                <c:pt idx="364">
                  <c:v>1.1035999999999999</c:v>
                </c:pt>
                <c:pt idx="365">
                  <c:v>1.1034900000000001</c:v>
                </c:pt>
                <c:pt idx="366">
                  <c:v>1.1034900000000001</c:v>
                </c:pt>
                <c:pt idx="367">
                  <c:v>1.1035999999999999</c:v>
                </c:pt>
                <c:pt idx="368">
                  <c:v>1.10338</c:v>
                </c:pt>
                <c:pt idx="369">
                  <c:v>1.10327</c:v>
                </c:pt>
                <c:pt idx="370">
                  <c:v>1.1035999999999999</c:v>
                </c:pt>
                <c:pt idx="371">
                  <c:v>1.1034900000000001</c:v>
                </c:pt>
                <c:pt idx="372">
                  <c:v>1.10338</c:v>
                </c:pt>
                <c:pt idx="373">
                  <c:v>1.10338</c:v>
                </c:pt>
                <c:pt idx="374">
                  <c:v>1.10294</c:v>
                </c:pt>
                <c:pt idx="375">
                  <c:v>1.1030500000000001</c:v>
                </c:pt>
                <c:pt idx="376">
                  <c:v>1.1030500000000001</c:v>
                </c:pt>
                <c:pt idx="377">
                  <c:v>1.10283</c:v>
                </c:pt>
                <c:pt idx="378">
                  <c:v>1.10283</c:v>
                </c:pt>
                <c:pt idx="379">
                  <c:v>1.10239</c:v>
                </c:pt>
                <c:pt idx="380">
                  <c:v>1.10206</c:v>
                </c:pt>
                <c:pt idx="381">
                  <c:v>1.10206</c:v>
                </c:pt>
                <c:pt idx="382">
                  <c:v>1.1017300000000001</c:v>
                </c:pt>
                <c:pt idx="383">
                  <c:v>1.10195</c:v>
                </c:pt>
                <c:pt idx="384">
                  <c:v>1.1012999999999999</c:v>
                </c:pt>
                <c:pt idx="385">
                  <c:v>1.1012999999999999</c:v>
                </c:pt>
                <c:pt idx="386">
                  <c:v>1.1006400000000001</c:v>
                </c:pt>
                <c:pt idx="387">
                  <c:v>1.10042</c:v>
                </c:pt>
                <c:pt idx="388">
                  <c:v>1.10009</c:v>
                </c:pt>
                <c:pt idx="389">
                  <c:v>1.0992200000000001</c:v>
                </c:pt>
                <c:pt idx="390">
                  <c:v>1.0988899999999999</c:v>
                </c:pt>
                <c:pt idx="391">
                  <c:v>1.0982099999999999</c:v>
                </c:pt>
                <c:pt idx="392">
                  <c:v>1.09711</c:v>
                </c:pt>
                <c:pt idx="393">
                  <c:v>1.0963499999999999</c:v>
                </c:pt>
                <c:pt idx="394">
                  <c:v>1.0950299999999999</c:v>
                </c:pt>
                <c:pt idx="395">
                  <c:v>1.09372</c:v>
                </c:pt>
                <c:pt idx="396">
                  <c:v>1.0925199999999999</c:v>
                </c:pt>
                <c:pt idx="397">
                  <c:v>1.0910899999999999</c:v>
                </c:pt>
                <c:pt idx="398">
                  <c:v>1.08945</c:v>
                </c:pt>
                <c:pt idx="399">
                  <c:v>1.08748</c:v>
                </c:pt>
                <c:pt idx="400">
                  <c:v>1.0852900000000001</c:v>
                </c:pt>
                <c:pt idx="401">
                  <c:v>1.0829899999999999</c:v>
                </c:pt>
                <c:pt idx="402">
                  <c:v>1.08012</c:v>
                </c:pt>
                <c:pt idx="403">
                  <c:v>1.0772699999999999</c:v>
                </c:pt>
                <c:pt idx="404">
                  <c:v>1.07399</c:v>
                </c:pt>
                <c:pt idx="405">
                  <c:v>1.0708200000000001</c:v>
                </c:pt>
                <c:pt idx="406">
                  <c:v>1.0667599999999999</c:v>
                </c:pt>
                <c:pt idx="407">
                  <c:v>1.06271</c:v>
                </c:pt>
                <c:pt idx="408">
                  <c:v>1.05809</c:v>
                </c:pt>
                <c:pt idx="409">
                  <c:v>1.05349</c:v>
                </c:pt>
                <c:pt idx="410">
                  <c:v>1.0484599999999999</c:v>
                </c:pt>
                <c:pt idx="411">
                  <c:v>1.0429600000000001</c:v>
                </c:pt>
                <c:pt idx="412">
                  <c:v>1.03738</c:v>
                </c:pt>
                <c:pt idx="413">
                  <c:v>1.0313600000000001</c:v>
                </c:pt>
                <c:pt idx="414">
                  <c:v>1.0251999999999999</c:v>
                </c:pt>
                <c:pt idx="415">
                  <c:v>1.0186299999999999</c:v>
                </c:pt>
                <c:pt idx="416">
                  <c:v>1.0114099999999999</c:v>
                </c:pt>
                <c:pt idx="417">
                  <c:v>1.0043200000000001</c:v>
                </c:pt>
                <c:pt idx="418">
                  <c:v>0.99678</c:v>
                </c:pt>
                <c:pt idx="419">
                  <c:v>0.98912999999999995</c:v>
                </c:pt>
                <c:pt idx="420">
                  <c:v>0.98101000000000005</c:v>
                </c:pt>
                <c:pt idx="421">
                  <c:v>0.97238000000000002</c:v>
                </c:pt>
                <c:pt idx="422">
                  <c:v>0.96404999999999996</c:v>
                </c:pt>
                <c:pt idx="423">
                  <c:v>0.95508000000000004</c:v>
                </c:pt>
                <c:pt idx="424">
                  <c:v>0.94620000000000004</c:v>
                </c:pt>
                <c:pt idx="425">
                  <c:v>0.93657999999999997</c:v>
                </c:pt>
                <c:pt idx="426">
                  <c:v>0.92715999999999998</c:v>
                </c:pt>
                <c:pt idx="427">
                  <c:v>0.91742999999999997</c:v>
                </c:pt>
                <c:pt idx="428">
                  <c:v>0.90690999999999999</c:v>
                </c:pt>
                <c:pt idx="429">
                  <c:v>0.89661000000000002</c:v>
                </c:pt>
                <c:pt idx="430">
                  <c:v>0.88605</c:v>
                </c:pt>
                <c:pt idx="431">
                  <c:v>0.875</c:v>
                </c:pt>
                <c:pt idx="432">
                  <c:v>0.86419000000000001</c:v>
                </c:pt>
                <c:pt idx="433">
                  <c:v>0.85258999999999996</c:v>
                </c:pt>
                <c:pt idx="434">
                  <c:v>0.84111000000000002</c:v>
                </c:pt>
                <c:pt idx="435">
                  <c:v>0.82954000000000006</c:v>
                </c:pt>
                <c:pt idx="436">
                  <c:v>0.81760999999999995</c:v>
                </c:pt>
                <c:pt idx="437">
                  <c:v>0.80547000000000002</c:v>
                </c:pt>
                <c:pt idx="438">
                  <c:v>0.79325000000000001</c:v>
                </c:pt>
                <c:pt idx="439">
                  <c:v>0.78064999999999996</c:v>
                </c:pt>
                <c:pt idx="440">
                  <c:v>0.76819000000000004</c:v>
                </c:pt>
                <c:pt idx="441">
                  <c:v>0.75575999999999999</c:v>
                </c:pt>
                <c:pt idx="442">
                  <c:v>0.74309000000000003</c:v>
                </c:pt>
                <c:pt idx="443">
                  <c:v>0.73053000000000001</c:v>
                </c:pt>
                <c:pt idx="444">
                  <c:v>0.71765999999999996</c:v>
                </c:pt>
                <c:pt idx="445">
                  <c:v>0.70477000000000001</c:v>
                </c:pt>
                <c:pt idx="446">
                  <c:v>0.69166000000000005</c:v>
                </c:pt>
                <c:pt idx="447">
                  <c:v>0.67910000000000004</c:v>
                </c:pt>
                <c:pt idx="448">
                  <c:v>0.66622000000000003</c:v>
                </c:pt>
                <c:pt idx="449">
                  <c:v>0.65334999999999999</c:v>
                </c:pt>
                <c:pt idx="450">
                  <c:v>0.64090999999999998</c:v>
                </c:pt>
                <c:pt idx="451">
                  <c:v>0.62827</c:v>
                </c:pt>
                <c:pt idx="452">
                  <c:v>0.61560999999999999</c:v>
                </c:pt>
                <c:pt idx="453">
                  <c:v>0.60348999999999997</c:v>
                </c:pt>
                <c:pt idx="454">
                  <c:v>0.59116000000000002</c:v>
                </c:pt>
                <c:pt idx="455">
                  <c:v>0.57918000000000003</c:v>
                </c:pt>
                <c:pt idx="456">
                  <c:v>0.56716999999999995</c:v>
                </c:pt>
                <c:pt idx="457">
                  <c:v>0.55549000000000004</c:v>
                </c:pt>
                <c:pt idx="458">
                  <c:v>0.54393000000000002</c:v>
                </c:pt>
                <c:pt idx="459">
                  <c:v>0.53247999999999995</c:v>
                </c:pt>
                <c:pt idx="460">
                  <c:v>0.52125999999999995</c:v>
                </c:pt>
                <c:pt idx="461">
                  <c:v>0.51036000000000004</c:v>
                </c:pt>
                <c:pt idx="462">
                  <c:v>0.49945000000000001</c:v>
                </c:pt>
                <c:pt idx="463">
                  <c:v>0.48910999999999999</c:v>
                </c:pt>
                <c:pt idx="464">
                  <c:v>0.47864000000000001</c:v>
                </c:pt>
                <c:pt idx="465">
                  <c:v>0.46861999999999998</c:v>
                </c:pt>
                <c:pt idx="466">
                  <c:v>0.45881</c:v>
                </c:pt>
                <c:pt idx="467">
                  <c:v>0.44934000000000002</c:v>
                </c:pt>
                <c:pt idx="468">
                  <c:v>0.43987999999999999</c:v>
                </c:pt>
                <c:pt idx="469">
                  <c:v>0.43063000000000001</c:v>
                </c:pt>
                <c:pt idx="470">
                  <c:v>0.42169000000000001</c:v>
                </c:pt>
                <c:pt idx="471">
                  <c:v>0.41288000000000002</c:v>
                </c:pt>
                <c:pt idx="472">
                  <c:v>0.40437000000000001</c:v>
                </c:pt>
                <c:pt idx="473">
                  <c:v>0.39611000000000002</c:v>
                </c:pt>
                <c:pt idx="474">
                  <c:v>0.38793</c:v>
                </c:pt>
                <c:pt idx="475">
                  <c:v>0.38008999999999998</c:v>
                </c:pt>
                <c:pt idx="476">
                  <c:v>0.37246000000000001</c:v>
                </c:pt>
                <c:pt idx="477">
                  <c:v>0.36495</c:v>
                </c:pt>
                <c:pt idx="478">
                  <c:v>0.35764000000000001</c:v>
                </c:pt>
                <c:pt idx="479">
                  <c:v>0.35056999999999999</c:v>
                </c:pt>
                <c:pt idx="480">
                  <c:v>0.34372000000000003</c:v>
                </c:pt>
                <c:pt idx="481">
                  <c:v>0.33706000000000003</c:v>
                </c:pt>
                <c:pt idx="482">
                  <c:v>0.33058999999999999</c:v>
                </c:pt>
                <c:pt idx="483">
                  <c:v>0.32406000000000001</c:v>
                </c:pt>
                <c:pt idx="484">
                  <c:v>0.31784000000000001</c:v>
                </c:pt>
                <c:pt idx="485">
                  <c:v>0.31197000000000003</c:v>
                </c:pt>
                <c:pt idx="486">
                  <c:v>0.30609999999999998</c:v>
                </c:pt>
                <c:pt idx="487">
                  <c:v>0.30031999999999998</c:v>
                </c:pt>
                <c:pt idx="488">
                  <c:v>0.29498999999999997</c:v>
                </c:pt>
                <c:pt idx="489">
                  <c:v>0.28954999999999997</c:v>
                </c:pt>
                <c:pt idx="490">
                  <c:v>0.28421000000000002</c:v>
                </c:pt>
                <c:pt idx="491">
                  <c:v>0.27931</c:v>
                </c:pt>
                <c:pt idx="492">
                  <c:v>0.2742</c:v>
                </c:pt>
                <c:pt idx="493">
                  <c:v>0.26941999999999999</c:v>
                </c:pt>
                <c:pt idx="494">
                  <c:v>0.26472000000000001</c:v>
                </c:pt>
                <c:pt idx="495">
                  <c:v>0.26016</c:v>
                </c:pt>
                <c:pt idx="496">
                  <c:v>0.25569999999999998</c:v>
                </c:pt>
                <c:pt idx="497">
                  <c:v>0.25146000000000002</c:v>
                </c:pt>
                <c:pt idx="498">
                  <c:v>0.24709</c:v>
                </c:pt>
                <c:pt idx="499">
                  <c:v>0.24306</c:v>
                </c:pt>
                <c:pt idx="500">
                  <c:v>0.23893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27D-4568-A5A1-7B77808A1C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114944"/>
        <c:axId val="50116864"/>
      </c:scatterChart>
      <c:valAx>
        <c:axId val="50114944"/>
        <c:scaling>
          <c:orientation val="minMax"/>
          <c:max val="250"/>
          <c:min val="-250"/>
        </c:scaling>
        <c:delete val="0"/>
        <c:axPos val="b"/>
        <c:numFmt formatCode="General" sourceLinked="1"/>
        <c:majorTickMark val="out"/>
        <c:minorTickMark val="none"/>
        <c:tickLblPos val="nextTo"/>
        <c:crossAx val="50116864"/>
        <c:crosses val="autoZero"/>
        <c:crossBetween val="midCat"/>
      </c:valAx>
      <c:valAx>
        <c:axId val="50116864"/>
        <c:scaling>
          <c:orientation val="minMax"/>
          <c:max val="1.105"/>
          <c:min val="1.09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0114944"/>
        <c:crossesAt val="-250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CEB59-32CC-4CCD-AA70-A60EBEF5705E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AD981F-5B7D-4836-963F-E08F60FF55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661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527E1-864F-4AE3-A669-CCEB4F842A9A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2917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A794-7B03-4C6F-B7C5-55E3509E09C9}" type="datetimeFigureOut">
              <a:rPr lang="en-GB" smtClean="0"/>
              <a:t>16/12/2020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EBB0E-4826-4F85-99C8-28439F30519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5090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A794-7B03-4C6F-B7C5-55E3509E09C9}" type="datetimeFigureOut">
              <a:rPr lang="en-GB" smtClean="0"/>
              <a:t>16/12/2020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EBB0E-4826-4F85-99C8-28439F30519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0248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A794-7B03-4C6F-B7C5-55E3509E09C9}" type="datetimeFigureOut">
              <a:rPr lang="en-GB" smtClean="0"/>
              <a:t>16/12/2020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EBB0E-4826-4F85-99C8-28439F30519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7480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A794-7B03-4C6F-B7C5-55E3509E09C9}" type="datetimeFigureOut">
              <a:rPr lang="en-GB" smtClean="0"/>
              <a:t>16/12/2020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EBB0E-4826-4F85-99C8-28439F30519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161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A794-7B03-4C6F-B7C5-55E3509E09C9}" type="datetimeFigureOut">
              <a:rPr lang="en-GB" smtClean="0"/>
              <a:t>16/12/2020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EBB0E-4826-4F85-99C8-28439F30519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7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A794-7B03-4C6F-B7C5-55E3509E09C9}" type="datetimeFigureOut">
              <a:rPr lang="en-GB" smtClean="0"/>
              <a:t>16/12/2020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EBB0E-4826-4F85-99C8-28439F30519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5205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A794-7B03-4C6F-B7C5-55E3509E09C9}" type="datetimeFigureOut">
              <a:rPr lang="en-GB" smtClean="0"/>
              <a:t>16/12/2020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EBB0E-4826-4F85-99C8-28439F30519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1093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A794-7B03-4C6F-B7C5-55E3509E09C9}" type="datetimeFigureOut">
              <a:rPr lang="en-GB" smtClean="0"/>
              <a:t>16/12/2020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EBB0E-4826-4F85-99C8-28439F30519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8141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A794-7B03-4C6F-B7C5-55E3509E09C9}" type="datetimeFigureOut">
              <a:rPr lang="en-GB" smtClean="0"/>
              <a:t>16/12/2020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EBB0E-4826-4F85-99C8-28439F30519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8712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A794-7B03-4C6F-B7C5-55E3509E09C9}" type="datetimeFigureOut">
              <a:rPr lang="en-GB" smtClean="0"/>
              <a:t>16/12/2020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EBB0E-4826-4F85-99C8-28439F30519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967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A794-7B03-4C6F-B7C5-55E3509E09C9}" type="datetimeFigureOut">
              <a:rPr lang="en-GB" smtClean="0"/>
              <a:t>16/12/2020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EBB0E-4826-4F85-99C8-28439F30519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1658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9A794-7B03-4C6F-B7C5-55E3509E09C9}" type="datetimeFigureOut">
              <a:rPr lang="en-GB" smtClean="0"/>
              <a:t>16/12/2020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EBB0E-4826-4F85-99C8-28439F30519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492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://jacow.org/IPAC2013/papers/thpme043.pdf" TargetMode="External"/><Relationship Id="rId4" Type="http://schemas.openxmlformats.org/officeDocument/2006/relationships/hyperlink" Target="https://doi.org/10.1109/TASC.2012.219163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chart" Target="../charts/char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jacow.org/IPAC2014/papers/tupro113.pdf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jacow.org/ipac2017/papers/thpik105.pdf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hyperlink" Target="https://www.esrf.eu/home/events/conferences/2019/immw21-1/presentations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3404" y="1122363"/>
            <a:ext cx="8625192" cy="2387600"/>
          </a:xfrm>
        </p:spPr>
        <p:txBody>
          <a:bodyPr>
            <a:normAutofit/>
          </a:bodyPr>
          <a:lstStyle/>
          <a:p>
            <a:r>
              <a:rPr lang="en-GB" dirty="0" smtClean="0"/>
              <a:t>Permanent Magnet Developments at STFC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340" y="3602038"/>
            <a:ext cx="11323320" cy="1655762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 smtClean="0"/>
              <a:t>Ben Shepherd</a:t>
            </a:r>
          </a:p>
          <a:p>
            <a:r>
              <a:rPr lang="en-GB" dirty="0" smtClean="0"/>
              <a:t>Magnetics and Radiation Sources group, ASTeC, STFC Daresbury Laboratory</a:t>
            </a:r>
          </a:p>
          <a:p>
            <a:r>
              <a:rPr lang="fr-FR" dirty="0" smtClean="0"/>
              <a:t>28th ESLS workshop</a:t>
            </a:r>
          </a:p>
          <a:p>
            <a:r>
              <a:rPr lang="en-GB" dirty="0" smtClean="0"/>
              <a:t>16-17 December </a:t>
            </a:r>
            <a:r>
              <a:rPr lang="fr-FR" dirty="0" smtClean="0"/>
              <a:t>2020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38" y="568544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6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ZEPTO Dipole Construction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6660" y="4067315"/>
            <a:ext cx="8069580" cy="2528164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Extremely large PM</a:t>
            </a:r>
          </a:p>
          <a:p>
            <a:r>
              <a:rPr lang="en-GB" dirty="0" smtClean="0"/>
              <a:t>Lowered vertically into steel pole assembly</a:t>
            </a:r>
          </a:p>
          <a:p>
            <a:r>
              <a:rPr lang="en-GB" dirty="0" smtClean="0"/>
              <a:t>Mass 350kg + magnetic force 27 </a:t>
            </a:r>
            <a:r>
              <a:rPr lang="en-GB" dirty="0" err="1" smtClean="0"/>
              <a:t>kN</a:t>
            </a:r>
            <a:r>
              <a:rPr lang="en-GB" dirty="0" smtClean="0"/>
              <a:t> = </a:t>
            </a:r>
            <a:r>
              <a:rPr lang="en-GB" b="1" dirty="0" smtClean="0"/>
              <a:t>30.5 </a:t>
            </a:r>
            <a:r>
              <a:rPr lang="en-GB" b="1" dirty="0" err="1" smtClean="0"/>
              <a:t>kN</a:t>
            </a:r>
            <a:endParaRPr lang="en-GB" dirty="0" smtClean="0"/>
          </a:p>
          <a:p>
            <a:r>
              <a:rPr lang="en-GB" dirty="0" smtClean="0"/>
              <a:t>PM became ‘wedged’ due to slight misalignment (2mm)</a:t>
            </a:r>
          </a:p>
          <a:p>
            <a:r>
              <a:rPr lang="en-GB" dirty="0" smtClean="0"/>
              <a:t>Frame not anchored to floor correctly</a:t>
            </a:r>
          </a:p>
          <a:p>
            <a:r>
              <a:rPr lang="en-GB" dirty="0" smtClean="0"/>
              <a:t>Not enough fine control on crane </a:t>
            </a:r>
            <a:r>
              <a:rPr lang="en-GB" dirty="0" smtClean="0">
                <a:sym typeface="Wingdings" panose="05000000000000000000" pitchFamily="2" charset="2"/>
              </a:rPr>
              <a:t> frame pulled out of floor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7688" y="4383337"/>
            <a:ext cx="2528162" cy="18961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09" y="1391127"/>
            <a:ext cx="3230071" cy="25232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8134" y="1391126"/>
            <a:ext cx="3359446" cy="25195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2521" y="1391124"/>
            <a:ext cx="2113696" cy="2519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5706" y="4067316"/>
            <a:ext cx="1180934" cy="252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16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ZEPTO Dipole </a:t>
            </a:r>
            <a:r>
              <a:rPr lang="en-GB" dirty="0" smtClean="0"/>
              <a:t>Measurements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94885"/>
            <a:ext cx="433691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Full suite of measurements performed on ZEPTO dipole, performed well but showed mechanical modifications needed:</a:t>
            </a:r>
          </a:p>
        </p:txBody>
      </p:sp>
      <p:pic>
        <p:nvPicPr>
          <p:cNvPr id="6" name="Picture 2" descr="C:\Users\fxq83521\Documents\CLIC PMD\Report\slope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95" b="53123"/>
          <a:stretch/>
        </p:blipFill>
        <p:spPr bwMode="auto">
          <a:xfrm>
            <a:off x="272374" y="4856778"/>
            <a:ext cx="3890501" cy="162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2806755"/>
            <a:ext cx="41256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Measurements showed 2 problems:</a:t>
            </a:r>
          </a:p>
          <a:p>
            <a:pPr marL="342900" indent="-342900">
              <a:buAutoNum type="arabicParenR"/>
            </a:pPr>
            <a:r>
              <a:rPr lang="en-GB" dirty="0"/>
              <a:t>A longitudinal gradient in the field</a:t>
            </a:r>
          </a:p>
          <a:p>
            <a:pPr marL="342900" indent="-342900">
              <a:buAutoNum type="arabicParenR"/>
            </a:pPr>
            <a:r>
              <a:rPr lang="en-GB" dirty="0"/>
              <a:t>The gradient changes as the block moves</a:t>
            </a:r>
          </a:p>
          <a:p>
            <a:endParaRPr lang="en-GB" dirty="0"/>
          </a:p>
          <a:p>
            <a:r>
              <a:rPr lang="en-GB" dirty="0"/>
              <a:t>Error in construction was to blame, needed adjusting and re-measuring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8629" y="1338880"/>
            <a:ext cx="4176464" cy="349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98060" y="4871459"/>
            <a:ext cx="47285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Cannot do any machining to pole faces once magnet is assembled.</a:t>
            </a:r>
          </a:p>
          <a:p>
            <a:endParaRPr lang="en-GB" dirty="0"/>
          </a:p>
          <a:p>
            <a:r>
              <a:rPr lang="en-GB" dirty="0"/>
              <a:t>However 3 support pillars have screw threads allowing independent adjustment with a very big (and non-magnetic!) spanner.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875544" y="1338880"/>
            <a:ext cx="3182079" cy="3191513"/>
            <a:chOff x="7621563" y="1441090"/>
            <a:chExt cx="4392112" cy="4405133"/>
          </a:xfrm>
        </p:grpSpPr>
        <p:graphicFrame>
          <p:nvGraphicFramePr>
            <p:cNvPr id="9" name="Chart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203240684"/>
                </p:ext>
              </p:extLst>
            </p:nvPr>
          </p:nvGraphicFramePr>
          <p:xfrm>
            <a:off x="7621563" y="1441090"/>
            <a:ext cx="4392112" cy="217226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0" name="Chart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888684820"/>
                </p:ext>
              </p:extLst>
            </p:nvPr>
          </p:nvGraphicFramePr>
          <p:xfrm>
            <a:off x="7713092" y="3689260"/>
            <a:ext cx="4032072" cy="21569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70102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eptoDiamond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836" r="24008"/>
          <a:stretch/>
        </p:blipFill>
        <p:spPr>
          <a:xfrm>
            <a:off x="5172842" y="891757"/>
            <a:ext cx="2658406" cy="24058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96" y="5070633"/>
            <a:ext cx="2831216" cy="1588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900" y="0"/>
            <a:ext cx="4610100" cy="1680766"/>
          </a:xfrm>
          <a:prstGeom prst="snip2DiagRect">
            <a:avLst>
              <a:gd name="adj1" fmla="val 0"/>
              <a:gd name="adj2" fmla="val 30812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578" y="-31387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 smtClean="0"/>
              <a:t>ZEPTO Diamond Quadrupole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578" y="1297355"/>
            <a:ext cx="5088253" cy="389028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GB" dirty="0" smtClean="0"/>
              <a:t>Aim: demonstrate operation of a ZEPTO quadrupole on a working accelerator</a:t>
            </a:r>
          </a:p>
          <a:p>
            <a:pPr>
              <a:lnSpc>
                <a:spcPct val="110000"/>
              </a:lnSpc>
            </a:pPr>
            <a:r>
              <a:rPr lang="en-GB" dirty="0" smtClean="0"/>
              <a:t>Install a </a:t>
            </a:r>
            <a:r>
              <a:rPr lang="en-GB" dirty="0" err="1" smtClean="0"/>
              <a:t>tunable</a:t>
            </a:r>
            <a:r>
              <a:rPr lang="en-GB" dirty="0" smtClean="0"/>
              <a:t> PM quadrupole as a drop-in replacement for an EM quadrupole</a:t>
            </a:r>
          </a:p>
          <a:p>
            <a:pPr>
              <a:lnSpc>
                <a:spcPct val="110000"/>
              </a:lnSpc>
            </a:pPr>
            <a:r>
              <a:rPr lang="en-GB" dirty="0" smtClean="0"/>
              <a:t>To be installed at Diamond Light Source, on the BTS transfer line</a:t>
            </a:r>
          </a:p>
          <a:p>
            <a:pPr>
              <a:lnSpc>
                <a:spcPct val="110000"/>
              </a:lnSpc>
            </a:pPr>
            <a:r>
              <a:rPr lang="en-GB" dirty="0" smtClean="0"/>
              <a:t>Enabled by STFC’s Proof of Concept Fund</a:t>
            </a:r>
          </a:p>
          <a:p>
            <a:pPr lvl="1">
              <a:lnSpc>
                <a:spcPct val="110000"/>
              </a:lnSpc>
            </a:pPr>
            <a:r>
              <a:rPr lang="en-GB" dirty="0" smtClean="0"/>
              <a:t>Step towards commercialisation of ZEPTO technology</a:t>
            </a:r>
          </a:p>
          <a:p>
            <a:pPr>
              <a:lnSpc>
                <a:spcPct val="110000"/>
              </a:lnSpc>
            </a:pPr>
            <a:r>
              <a:rPr lang="en-GB" dirty="0" smtClean="0"/>
              <a:t>Design complete</a:t>
            </a:r>
          </a:p>
          <a:p>
            <a:pPr lvl="1">
              <a:lnSpc>
                <a:spcPct val="110000"/>
              </a:lnSpc>
            </a:pPr>
            <a:r>
              <a:rPr lang="en-GB" dirty="0" smtClean="0"/>
              <a:t>Assembly and testing at Daresbury in late 2020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0300" y="1011046"/>
            <a:ext cx="2133600" cy="626302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08" t="1234" r="2223"/>
          <a:stretch>
            <a:fillRect/>
          </a:stretch>
        </p:blipFill>
        <p:spPr bwMode="auto">
          <a:xfrm>
            <a:off x="5367449" y="3322501"/>
            <a:ext cx="2650370" cy="3535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7698155" y="1981073"/>
            <a:ext cx="4356364" cy="49302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lnSpc>
                <a:spcPct val="100000"/>
              </a:lnSpc>
            </a:pPr>
            <a:r>
              <a:rPr lang="en-GB" sz="2000" dirty="0" smtClean="0">
                <a:latin typeface="Arial" panose="020B0604020202020204" pitchFamily="34" charset="0"/>
              </a:rPr>
              <a:t>Similar design to ZEPTO-Q2</a:t>
            </a:r>
          </a:p>
          <a:p>
            <a:pPr marL="1257300" lvl="2" indent="-342900">
              <a:lnSpc>
                <a:spcPct val="100000"/>
              </a:lnSpc>
            </a:pPr>
            <a:r>
              <a:rPr lang="en-GB" sz="1600" dirty="0" smtClean="0">
                <a:latin typeface="Arial" panose="020B0604020202020204" pitchFamily="34" charset="0"/>
              </a:rPr>
              <a:t>Outer shell for large tuning range</a:t>
            </a:r>
          </a:p>
          <a:p>
            <a:pPr marL="800100" lvl="1" indent="-342900">
              <a:lnSpc>
                <a:spcPct val="100000"/>
              </a:lnSpc>
            </a:pPr>
            <a:r>
              <a:rPr lang="en-GB" sz="2000" dirty="0" smtClean="0">
                <a:latin typeface="Arial" panose="020B0604020202020204" pitchFamily="34" charset="0"/>
              </a:rPr>
              <a:t>SmCo </a:t>
            </a:r>
            <a:r>
              <a:rPr lang="en-GB" sz="2000" dirty="0">
                <a:latin typeface="Arial" panose="020B0604020202020204" pitchFamily="34" charset="0"/>
              </a:rPr>
              <a:t>blocks</a:t>
            </a:r>
          </a:p>
          <a:p>
            <a:pPr marL="1257300" lvl="2" indent="-342900">
              <a:lnSpc>
                <a:spcPct val="100000"/>
              </a:lnSpc>
            </a:pPr>
            <a:r>
              <a:rPr lang="en-GB" sz="1600" dirty="0">
                <a:latin typeface="Arial" panose="020B0604020202020204" pitchFamily="34" charset="0"/>
              </a:rPr>
              <a:t>improved temperature stability</a:t>
            </a:r>
          </a:p>
          <a:p>
            <a:pPr marL="1257300" lvl="2" indent="-342900">
              <a:lnSpc>
                <a:spcPct val="100000"/>
              </a:lnSpc>
            </a:pPr>
            <a:r>
              <a:rPr lang="en-GB" sz="1600" dirty="0">
                <a:latin typeface="Arial" panose="020B0604020202020204" pitchFamily="34" charset="0"/>
              </a:rPr>
              <a:t>radiation resistance</a:t>
            </a:r>
          </a:p>
          <a:p>
            <a:pPr marL="800100" lvl="1" indent="-342900">
              <a:lnSpc>
                <a:spcPct val="100000"/>
              </a:lnSpc>
            </a:pPr>
            <a:r>
              <a:rPr lang="en-GB" sz="2000" dirty="0">
                <a:latin typeface="Arial" panose="020B0604020202020204" pitchFamily="34" charset="0"/>
              </a:rPr>
              <a:t>Max gradient </a:t>
            </a:r>
            <a:r>
              <a:rPr lang="en-GB" sz="2000" b="1" dirty="0">
                <a:latin typeface="Arial" panose="020B0604020202020204" pitchFamily="34" charset="0"/>
              </a:rPr>
              <a:t>19 T/m</a:t>
            </a:r>
          </a:p>
          <a:p>
            <a:pPr marL="800100" lvl="1" indent="-342900">
              <a:lnSpc>
                <a:spcPct val="100000"/>
              </a:lnSpc>
            </a:pPr>
            <a:r>
              <a:rPr lang="en-GB" sz="2000" dirty="0">
                <a:latin typeface="Arial" panose="020B0604020202020204" pitchFamily="34" charset="0"/>
              </a:rPr>
              <a:t>Min gradient </a:t>
            </a:r>
            <a:r>
              <a:rPr lang="en-GB" sz="2000" b="1" dirty="0">
                <a:latin typeface="Arial" panose="020B0604020202020204" pitchFamily="34" charset="0"/>
              </a:rPr>
              <a:t>0.5 T/m</a:t>
            </a:r>
            <a:endParaRPr lang="en-GB" sz="2000" dirty="0">
              <a:latin typeface="Arial" panose="020B0604020202020204" pitchFamily="34" charset="0"/>
            </a:endParaRPr>
          </a:p>
          <a:p>
            <a:pPr marL="800100" lvl="1" indent="-342900">
              <a:lnSpc>
                <a:spcPct val="100000"/>
              </a:lnSpc>
            </a:pPr>
            <a:r>
              <a:rPr lang="en-GB" sz="2000" dirty="0" smtClean="0">
                <a:latin typeface="Arial" panose="020B0604020202020204" pitchFamily="34" charset="0"/>
              </a:rPr>
              <a:t>Movement range </a:t>
            </a:r>
            <a:r>
              <a:rPr lang="en-GB" sz="2000" b="1" dirty="0" smtClean="0">
                <a:latin typeface="Arial" panose="020B0604020202020204" pitchFamily="34" charset="0"/>
              </a:rPr>
              <a:t>90 mm</a:t>
            </a:r>
            <a:endParaRPr lang="en-GB" sz="2000" dirty="0" smtClean="0">
              <a:latin typeface="Arial" panose="020B0604020202020204" pitchFamily="34" charset="0"/>
            </a:endParaRPr>
          </a:p>
          <a:p>
            <a:pPr marL="800100" lvl="1" indent="-342900">
              <a:lnSpc>
                <a:spcPct val="100000"/>
              </a:lnSpc>
            </a:pPr>
            <a:r>
              <a:rPr lang="en-GB" sz="2000" dirty="0" smtClean="0">
                <a:latin typeface="Arial" panose="020B0604020202020204" pitchFamily="34" charset="0"/>
              </a:rPr>
              <a:t>Aperture </a:t>
            </a:r>
            <a:r>
              <a:rPr lang="en-GB" sz="2000" dirty="0">
                <a:latin typeface="Arial" panose="020B0604020202020204" pitchFamily="34" charset="0"/>
              </a:rPr>
              <a:t>diameter </a:t>
            </a:r>
            <a:r>
              <a:rPr lang="en-GB" sz="2000" b="1" dirty="0">
                <a:latin typeface="Arial" panose="020B0604020202020204" pitchFamily="34" charset="0"/>
              </a:rPr>
              <a:t>32 mm</a:t>
            </a:r>
          </a:p>
          <a:p>
            <a:pPr marL="800100" lvl="1" indent="-342900">
              <a:lnSpc>
                <a:spcPct val="100000"/>
              </a:lnSpc>
            </a:pPr>
            <a:r>
              <a:rPr lang="en-GB" sz="2000" b="1" dirty="0" err="1">
                <a:latin typeface="Arial" panose="020B0604020202020204" pitchFamily="34" charset="0"/>
              </a:rPr>
              <a:t>Splittable</a:t>
            </a:r>
            <a:r>
              <a:rPr lang="en-GB" sz="2000" b="1" dirty="0">
                <a:latin typeface="Arial" panose="020B0604020202020204" pitchFamily="34" charset="0"/>
              </a:rPr>
              <a:t> </a:t>
            </a:r>
            <a:r>
              <a:rPr lang="en-GB" sz="2000" dirty="0">
                <a:latin typeface="Arial" panose="020B0604020202020204" pitchFamily="34" charset="0"/>
              </a:rPr>
              <a:t>to allow installation around vacuum chamber</a:t>
            </a:r>
          </a:p>
          <a:p>
            <a:pPr marL="800100" lvl="1" indent="-342900">
              <a:lnSpc>
                <a:spcPct val="100000"/>
              </a:lnSpc>
            </a:pPr>
            <a:r>
              <a:rPr lang="en-GB" sz="2000" b="1" dirty="0">
                <a:latin typeface="Arial" panose="020B0604020202020204" pitchFamily="34" charset="0"/>
              </a:rPr>
              <a:t>Two </a:t>
            </a:r>
            <a:r>
              <a:rPr lang="en-GB" sz="2000" b="1" dirty="0" smtClean="0">
                <a:latin typeface="Arial" panose="020B0604020202020204" pitchFamily="34" charset="0"/>
              </a:rPr>
              <a:t>independent motors </a:t>
            </a:r>
            <a:r>
              <a:rPr lang="en-GB" sz="2000" dirty="0">
                <a:latin typeface="Arial" panose="020B0604020202020204" pitchFamily="34" charset="0"/>
              </a:rPr>
              <a:t>for magnetic centre </a:t>
            </a:r>
            <a:r>
              <a:rPr lang="en-GB" sz="2000" dirty="0" smtClean="0">
                <a:latin typeface="Arial" panose="020B0604020202020204" pitchFamily="34" charset="0"/>
              </a:rPr>
              <a:t>correction</a:t>
            </a:r>
          </a:p>
          <a:p>
            <a:pPr marL="800100" lvl="1" indent="-342900">
              <a:lnSpc>
                <a:spcPct val="100000"/>
              </a:lnSpc>
            </a:pPr>
            <a:r>
              <a:rPr lang="en-GB" sz="2000" b="1" dirty="0" smtClean="0">
                <a:latin typeface="Arial" panose="020B0604020202020204" pitchFamily="34" charset="0"/>
              </a:rPr>
              <a:t>Ice cube tray</a:t>
            </a:r>
            <a:r>
              <a:rPr lang="en-GB" sz="2000" dirty="0" smtClean="0">
                <a:latin typeface="Arial" panose="020B0604020202020204" pitchFamily="34" charset="0"/>
              </a:rPr>
              <a:t> design for PM block holder: modular, easy assembly</a:t>
            </a:r>
            <a:endParaRPr lang="en-GB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47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783" y="4972968"/>
            <a:ext cx="2786380" cy="12399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PM applications</a:t>
            </a:r>
            <a:endParaRPr lang="en-GB" dirty="0"/>
          </a:p>
        </p:txBody>
      </p:sp>
      <p:pic>
        <p:nvPicPr>
          <p:cNvPr id="4" name="Picture 4" descr="A picture containing circuit&#10;&#10;Description automatically generated">
            <a:extLst>
              <a:ext uri="{FF2B5EF4-FFF2-40B4-BE49-F238E27FC236}">
                <a16:creationId xmlns:a16="http://schemas.microsoft.com/office/drawing/2014/main" id="{7A91E960-A10C-4FBA-AD56-C31B630C4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154" y="1592996"/>
            <a:ext cx="2689009" cy="1495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62" b="77945" l="7503" r="72562"/>
                    </a14:imgEffect>
                  </a14:imgLayer>
                </a14:imgProps>
              </a:ext>
            </a:extLst>
          </a:blip>
          <a:srcRect l="7917" t="5141" r="28351" b="23352"/>
          <a:stretch/>
        </p:blipFill>
        <p:spPr>
          <a:xfrm>
            <a:off x="7493000" y="2822734"/>
            <a:ext cx="3860800" cy="185249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680" y="1361440"/>
            <a:ext cx="12100560" cy="5405119"/>
          </a:xfrm>
        </p:spPr>
        <p:txBody>
          <a:bodyPr>
            <a:normAutofit fontScale="92500" lnSpcReduction="10000"/>
          </a:bodyPr>
          <a:lstStyle/>
          <a:p>
            <a:r>
              <a:rPr lang="en-GB" dirty="0" err="1" smtClean="0"/>
              <a:t>ASTeC’s</a:t>
            </a:r>
            <a:r>
              <a:rPr lang="en-GB" dirty="0" smtClean="0"/>
              <a:t> magnet group are working on several other projects using PM-based magnets</a:t>
            </a:r>
          </a:p>
          <a:p>
            <a:r>
              <a:rPr lang="en-GB" dirty="0" smtClean="0"/>
              <a:t>FEBE @ CLARA (Full Energy Beam Exploitation)</a:t>
            </a:r>
          </a:p>
          <a:p>
            <a:pPr lvl="1"/>
            <a:r>
              <a:rPr lang="en-GB" dirty="0" smtClean="0"/>
              <a:t>PM spectrometer dipole for novel acceleration experiments</a:t>
            </a:r>
          </a:p>
          <a:p>
            <a:pPr lvl="1"/>
            <a:r>
              <a:rPr lang="en-GB" dirty="0" smtClean="0"/>
              <a:t>C-shaped dipole, </a:t>
            </a:r>
            <a:r>
              <a:rPr lang="en-GB" b="1" dirty="0" smtClean="0"/>
              <a:t>600 MeV</a:t>
            </a:r>
            <a:r>
              <a:rPr lang="en-GB" dirty="0" smtClean="0"/>
              <a:t>, </a:t>
            </a:r>
            <a:r>
              <a:rPr lang="en-GB" b="1" dirty="0" smtClean="0"/>
              <a:t>20 mm </a:t>
            </a:r>
            <a:r>
              <a:rPr lang="en-GB" dirty="0" smtClean="0"/>
              <a:t>gap, </a:t>
            </a:r>
            <a:r>
              <a:rPr lang="en-GB" b="1" dirty="0" smtClean="0"/>
              <a:t>1 m</a:t>
            </a:r>
            <a:r>
              <a:rPr lang="en-GB" dirty="0" smtClean="0"/>
              <a:t> length, modular</a:t>
            </a:r>
          </a:p>
          <a:p>
            <a:r>
              <a:rPr lang="en-GB" dirty="0" smtClean="0"/>
              <a:t>EPAC @ CLF (Extreme Photonics Application Centre)</a:t>
            </a:r>
          </a:p>
          <a:p>
            <a:pPr lvl="1"/>
            <a:r>
              <a:rPr lang="en-GB" dirty="0" smtClean="0"/>
              <a:t>Investigation of ZEPTO triplet to capture </a:t>
            </a:r>
            <a:br>
              <a:rPr lang="en-GB" dirty="0" smtClean="0"/>
            </a:br>
            <a:r>
              <a:rPr lang="en-GB" dirty="0" smtClean="0"/>
              <a:t>plasma-accelerated beam immediately after IP</a:t>
            </a:r>
          </a:p>
          <a:p>
            <a:pPr lvl="1"/>
            <a:r>
              <a:rPr lang="en-GB" b="1" dirty="0" smtClean="0"/>
              <a:t>10 mm </a:t>
            </a:r>
            <a:r>
              <a:rPr lang="en-GB" dirty="0" smtClean="0"/>
              <a:t>gap, </a:t>
            </a:r>
            <a:r>
              <a:rPr lang="en-GB" b="1" dirty="0" smtClean="0"/>
              <a:t>200-300 T/m </a:t>
            </a:r>
            <a:r>
              <a:rPr lang="en-GB" dirty="0" smtClean="0"/>
              <a:t>gradient</a:t>
            </a:r>
          </a:p>
          <a:p>
            <a:r>
              <a:rPr lang="en-GB" dirty="0" smtClean="0"/>
              <a:t>Diamond-II PM magnets</a:t>
            </a:r>
          </a:p>
          <a:p>
            <a:pPr lvl="1"/>
            <a:r>
              <a:rPr lang="en-GB" dirty="0" smtClean="0"/>
              <a:t>PM alternative to DQ magnet: </a:t>
            </a:r>
            <a:r>
              <a:rPr lang="en-GB" b="1" dirty="0" smtClean="0"/>
              <a:t>0.7 T </a:t>
            </a:r>
            <a:r>
              <a:rPr lang="en-GB" dirty="0" smtClean="0"/>
              <a:t>+ </a:t>
            </a:r>
            <a:r>
              <a:rPr lang="en-GB" b="1" dirty="0" smtClean="0"/>
              <a:t>33 T/m</a:t>
            </a:r>
            <a:r>
              <a:rPr lang="en-GB" dirty="0" smtClean="0"/>
              <a:t>; ~</a:t>
            </a:r>
            <a:r>
              <a:rPr lang="en-GB" b="1" dirty="0" smtClean="0"/>
              <a:t>10%</a:t>
            </a:r>
            <a:r>
              <a:rPr lang="en-GB" dirty="0" smtClean="0"/>
              <a:t> adjustment</a:t>
            </a:r>
          </a:p>
          <a:p>
            <a:pPr lvl="1"/>
            <a:r>
              <a:rPr lang="en-GB" dirty="0" smtClean="0"/>
              <a:t>Longitudinal gradient dipoles: </a:t>
            </a:r>
            <a:r>
              <a:rPr lang="en-GB" b="1" dirty="0" smtClean="0"/>
              <a:t>0.29-0.76 T</a:t>
            </a:r>
            <a:r>
              <a:rPr lang="en-GB" dirty="0" smtClean="0"/>
              <a:t>, </a:t>
            </a:r>
            <a:r>
              <a:rPr lang="en-GB" b="1" dirty="0" smtClean="0"/>
              <a:t>25 mm</a:t>
            </a:r>
            <a:r>
              <a:rPr lang="en-GB" dirty="0" smtClean="0"/>
              <a:t> gap (ESRF design)</a:t>
            </a:r>
            <a:br>
              <a:rPr lang="en-GB" dirty="0" smtClean="0"/>
            </a:br>
            <a:r>
              <a:rPr lang="en-GB" dirty="0" smtClean="0"/>
              <a:t>STFC to build prototype for DLS</a:t>
            </a:r>
          </a:p>
          <a:p>
            <a:r>
              <a:rPr lang="en-GB" dirty="0" smtClean="0"/>
              <a:t>ILC damping rings</a:t>
            </a:r>
          </a:p>
          <a:p>
            <a:pPr lvl="1"/>
            <a:r>
              <a:rPr lang="en-GB" dirty="0" smtClean="0"/>
              <a:t>ZEPTO quadrupoles and </a:t>
            </a:r>
            <a:r>
              <a:rPr lang="en-GB" dirty="0" err="1" smtClean="0"/>
              <a:t>sextupoles</a:t>
            </a:r>
            <a:r>
              <a:rPr lang="en-GB" dirty="0" smtClean="0"/>
              <a:t> – under discussion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3188" y="4675225"/>
            <a:ext cx="1050464" cy="153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4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ZEPTO project has produced several successful prototypes</a:t>
            </a:r>
          </a:p>
          <a:p>
            <a:pPr lvl="1"/>
            <a:r>
              <a:rPr lang="en-GB" dirty="0" smtClean="0"/>
              <a:t>The </a:t>
            </a:r>
            <a:r>
              <a:rPr lang="en-GB" dirty="0" err="1" smtClean="0"/>
              <a:t>tunable</a:t>
            </a:r>
            <a:r>
              <a:rPr lang="en-GB" dirty="0" smtClean="0"/>
              <a:t> magnet concept works well</a:t>
            </a:r>
          </a:p>
          <a:p>
            <a:pPr lvl="1"/>
            <a:r>
              <a:rPr lang="en-GB" dirty="0" smtClean="0"/>
              <a:t>Large magnetic forces need to be dealt with carefully</a:t>
            </a:r>
          </a:p>
          <a:p>
            <a:pPr lvl="1"/>
            <a:r>
              <a:rPr lang="en-GB" dirty="0" smtClean="0"/>
              <a:t>Magnetic centre shift can be an issue</a:t>
            </a:r>
          </a:p>
          <a:p>
            <a:r>
              <a:rPr lang="en-GB" dirty="0" smtClean="0"/>
              <a:t>We are working towards commercialisation of this idea</a:t>
            </a:r>
          </a:p>
          <a:p>
            <a:pPr lvl="1"/>
            <a:r>
              <a:rPr lang="en-GB" dirty="0" smtClean="0"/>
              <a:t>Demonstration of a ZEPTO quadrupole on Diamond is a step towards this</a:t>
            </a:r>
          </a:p>
          <a:p>
            <a:pPr lvl="1"/>
            <a:endParaRPr lang="en-GB" dirty="0"/>
          </a:p>
          <a:p>
            <a:r>
              <a:rPr lang="en-GB" dirty="0" smtClean="0"/>
              <a:t>Thanks for your attention!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7315200" y="4682616"/>
            <a:ext cx="4351587" cy="2058678"/>
            <a:chOff x="5602406" y="4420301"/>
            <a:chExt cx="5076967" cy="2401846"/>
          </a:xfrm>
        </p:grpSpPr>
        <p:sp>
          <p:nvSpPr>
            <p:cNvPr id="5" name="Rectangle 4"/>
            <p:cNvSpPr/>
            <p:nvPr/>
          </p:nvSpPr>
          <p:spPr>
            <a:xfrm>
              <a:off x="5602406" y="4420301"/>
              <a:ext cx="5076967" cy="2360798"/>
            </a:xfrm>
            <a:prstGeom prst="rect">
              <a:avLst/>
            </a:prstGeom>
            <a:solidFill>
              <a:srgbClr val="ECB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5786649" y="4881966"/>
              <a:ext cx="1466939" cy="143746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grayscl/>
            </a:blip>
            <a:stretch>
              <a:fillRect/>
            </a:stretch>
          </p:blipFill>
          <p:spPr>
            <a:xfrm>
              <a:off x="7436092" y="4881966"/>
              <a:ext cx="1448600" cy="143746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786648" y="6317117"/>
              <a:ext cx="1466939" cy="502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 smtClean="0"/>
                <a:t>Ben Shepherd</a:t>
              </a:r>
            </a:p>
            <a:p>
              <a:pPr algn="ctr"/>
              <a:r>
                <a:rPr lang="en-GB" sz="1100" dirty="0" smtClean="0"/>
                <a:t>Project Leader</a:t>
              </a:r>
              <a:endParaRPr lang="en-GB" sz="11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36091" y="6319434"/>
              <a:ext cx="1448601" cy="502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 smtClean="0"/>
                <a:t>Alex Bainbridge</a:t>
              </a:r>
            </a:p>
            <a:p>
              <a:pPr algn="ctr"/>
              <a:r>
                <a:rPr lang="en-GB" sz="1100" dirty="0" smtClean="0"/>
                <a:t>Magnet Designer</a:t>
              </a:r>
              <a:endParaRPr lang="en-GB" sz="11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82673" y="4420301"/>
              <a:ext cx="3176070" cy="466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 smtClean="0"/>
                <a:t>The ZEPTO team in 2020</a:t>
              </a:r>
              <a:endParaRPr lang="en-GB" sz="2000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7070" y="4879073"/>
              <a:ext cx="1383279" cy="143804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913578" y="6319434"/>
              <a:ext cx="1670262" cy="502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 smtClean="0"/>
                <a:t>Nick Krumpa</a:t>
              </a:r>
            </a:p>
            <a:p>
              <a:pPr algn="ctr"/>
              <a:r>
                <a:rPr lang="en-GB" sz="1100" dirty="0" smtClean="0"/>
                <a:t>Mechanical Engineer</a:t>
              </a:r>
              <a:endParaRPr lang="en-GB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30520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577083" y="1260475"/>
            <a:ext cx="6678721" cy="2904696"/>
            <a:chOff x="1694024" y="3626363"/>
            <a:chExt cx="7395387" cy="3216387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8858" y="3626363"/>
              <a:ext cx="5019674" cy="321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 bwMode="auto">
            <a:xfrm>
              <a:off x="3682190" y="3731914"/>
              <a:ext cx="0" cy="1078174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>
              <a:off x="7517183" y="5432549"/>
              <a:ext cx="0" cy="698311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1694024" y="3991220"/>
              <a:ext cx="876159" cy="374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latin typeface="Arial" panose="020B0604020202020204" pitchFamily="34" charset="0"/>
                </a:rPr>
                <a:t>12.2 T</a:t>
              </a:r>
              <a:endParaRPr lang="en-GB" sz="1600" b="1" dirty="0">
                <a:latin typeface="Arial" panose="020B0604020202020204" pitchFamily="34" charset="0"/>
              </a:endParaRPr>
            </a:p>
          </p:txBody>
        </p:sp>
        <p:cxnSp>
          <p:nvCxnSpPr>
            <p:cNvPr id="11" name="Straight Arrow Connector 10"/>
            <p:cNvCxnSpPr>
              <a:stCxn id="10" idx="3"/>
            </p:cNvCxnSpPr>
            <p:nvPr/>
          </p:nvCxnSpPr>
          <p:spPr bwMode="auto">
            <a:xfrm flipV="1">
              <a:off x="2570183" y="4160497"/>
              <a:ext cx="570503" cy="1816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8213252" y="5912326"/>
              <a:ext cx="876159" cy="374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latin typeface="Arial" panose="020B0604020202020204" pitchFamily="34" charset="0"/>
                </a:rPr>
                <a:t>1.22 T</a:t>
              </a:r>
              <a:endParaRPr lang="en-GB" sz="1600" b="1" dirty="0">
                <a:latin typeface="Arial" panose="020B0604020202020204" pitchFamily="34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H="1">
              <a:off x="7642749" y="6081603"/>
              <a:ext cx="570503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ZEPTO project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5319" y="1589975"/>
            <a:ext cx="6922864" cy="4917830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 smtClean="0"/>
              <a:t>Ze</a:t>
            </a:r>
            <a:r>
              <a:rPr lang="en-GB" dirty="0" smtClean="0"/>
              <a:t>ro-</a:t>
            </a:r>
            <a:r>
              <a:rPr lang="en-GB" b="1" dirty="0" smtClean="0"/>
              <a:t>P</a:t>
            </a:r>
            <a:r>
              <a:rPr lang="en-GB" dirty="0" smtClean="0"/>
              <a:t>ower </a:t>
            </a:r>
            <a:r>
              <a:rPr lang="en-GB" b="1" dirty="0" err="1" smtClean="0"/>
              <a:t>T</a:t>
            </a:r>
            <a:r>
              <a:rPr lang="en-GB" dirty="0" err="1" smtClean="0"/>
              <a:t>unable</a:t>
            </a:r>
            <a:r>
              <a:rPr lang="en-GB" dirty="0" smtClean="0"/>
              <a:t> </a:t>
            </a:r>
            <a:r>
              <a:rPr lang="en-GB" b="1" dirty="0" smtClean="0"/>
              <a:t>O</a:t>
            </a:r>
            <a:r>
              <a:rPr lang="en-GB" dirty="0" smtClean="0"/>
              <a:t>ptics</a:t>
            </a:r>
          </a:p>
          <a:p>
            <a:r>
              <a:rPr lang="en-GB" dirty="0" smtClean="0"/>
              <a:t>Initially, collaboration between ASTeC and CERN to develop </a:t>
            </a:r>
            <a:r>
              <a:rPr lang="en-GB" dirty="0" err="1" smtClean="0"/>
              <a:t>tunable</a:t>
            </a:r>
            <a:r>
              <a:rPr lang="en-GB" dirty="0" smtClean="0"/>
              <a:t> PM quadrupoles for CLIC’s drive beam</a:t>
            </a:r>
          </a:p>
          <a:p>
            <a:r>
              <a:rPr lang="en-GB" dirty="0" smtClean="0"/>
              <a:t>Nominal </a:t>
            </a:r>
            <a:r>
              <a:rPr lang="en-GB" b="1" dirty="0" smtClean="0"/>
              <a:t>0.24-2.4 GeV</a:t>
            </a:r>
            <a:r>
              <a:rPr lang="en-GB" dirty="0" smtClean="0"/>
              <a:t>, with some tuning range at each point</a:t>
            </a:r>
          </a:p>
          <a:p>
            <a:r>
              <a:rPr lang="en-GB" dirty="0" smtClean="0"/>
              <a:t>Two prototypes built at STFC Daresbury Laboratory</a:t>
            </a:r>
          </a:p>
          <a:p>
            <a:pPr lvl="1"/>
            <a:r>
              <a:rPr lang="en-GB" b="1" dirty="0" smtClean="0"/>
              <a:t>27 mm </a:t>
            </a:r>
            <a:r>
              <a:rPr lang="en-GB" dirty="0" smtClean="0"/>
              <a:t>aperture</a:t>
            </a:r>
          </a:p>
          <a:p>
            <a:pPr lvl="1"/>
            <a:r>
              <a:rPr lang="en-GB" b="1" dirty="0" smtClean="0"/>
              <a:t>230 mm </a:t>
            </a:r>
            <a:r>
              <a:rPr lang="en-GB" dirty="0" smtClean="0"/>
              <a:t>length</a:t>
            </a:r>
          </a:p>
          <a:p>
            <a:pPr lvl="1"/>
            <a:r>
              <a:rPr lang="en-GB" b="1" dirty="0" smtClean="0"/>
              <a:t>15-60 T/m, 4-35 T/m </a:t>
            </a:r>
            <a:r>
              <a:rPr lang="en-GB" dirty="0" smtClean="0"/>
              <a:t>ranges</a:t>
            </a:r>
          </a:p>
          <a:p>
            <a:pPr lvl="1"/>
            <a:r>
              <a:rPr lang="en-GB" dirty="0" smtClean="0"/>
              <a:t>Fixed poles, movable PMs</a:t>
            </a:r>
          </a:p>
          <a:p>
            <a:pPr lvl="1"/>
            <a:r>
              <a:rPr lang="en-GB" dirty="0" smtClean="0"/>
              <a:t>Simple control system with one motor</a:t>
            </a:r>
          </a:p>
          <a:p>
            <a:endParaRPr lang="en-GB" dirty="0"/>
          </a:p>
        </p:txBody>
      </p:sp>
      <p:pic>
        <p:nvPicPr>
          <p:cNvPr id="14" name="Picture 6" descr="CLI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39431" y="233901"/>
            <a:ext cx="857250" cy="895351"/>
          </a:xfrm>
          <a:prstGeom prst="rect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design-guidelines.web.cern.ch/sites/design-guidelines.web.cern.ch/files/u6/CERN-logo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3067" y="233900"/>
            <a:ext cx="896843" cy="895351"/>
          </a:xfrm>
          <a:prstGeom prst="rect">
            <a:avLst/>
          </a:prstGeom>
          <a:noFill/>
          <a:ln w="76200">
            <a:solidFill>
              <a:srgbClr val="22529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600" y="4261713"/>
            <a:ext cx="1565490" cy="2459762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343" y="4261714"/>
            <a:ext cx="1639841" cy="245976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FD7E-21FB-43A9-A431-63913B08A93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80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7867395" y="0"/>
            <a:ext cx="4328287" cy="6858000"/>
            <a:chOff x="7867395" y="0"/>
            <a:chExt cx="4328287" cy="6858000"/>
          </a:xfrm>
        </p:grpSpPr>
        <p:sp>
          <p:nvSpPr>
            <p:cNvPr id="29" name="Rectangle 28"/>
            <p:cNvSpPr/>
            <p:nvPr/>
          </p:nvSpPr>
          <p:spPr>
            <a:xfrm>
              <a:off x="7867395" y="0"/>
              <a:ext cx="4328287" cy="523220"/>
            </a:xfrm>
            <a:prstGeom prst="rect">
              <a:avLst/>
            </a:prstGeom>
            <a:gradFill flip="none" rotWithShape="1">
              <a:gsLst>
                <a:gs pos="50000">
                  <a:srgbClr val="C8C8C8"/>
                </a:gs>
                <a:gs pos="0">
                  <a:srgbClr val="C8C8CB"/>
                </a:gs>
                <a:gs pos="100000">
                  <a:srgbClr val="BABABA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67395" y="523220"/>
              <a:ext cx="4321761" cy="633478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200" y="69363"/>
            <a:ext cx="10515600" cy="1325563"/>
          </a:xfrm>
        </p:spPr>
        <p:txBody>
          <a:bodyPr/>
          <a:lstStyle/>
          <a:p>
            <a:r>
              <a:rPr lang="en-GB" dirty="0" smtClean="0"/>
              <a:t>ZEPTO Q1: High Strength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3005" y="1226083"/>
            <a:ext cx="7514968" cy="2326951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 smtClean="0"/>
              <a:t>High gradient: </a:t>
            </a:r>
            <a:r>
              <a:rPr lang="en-GB" sz="2400" b="1" dirty="0" smtClean="0"/>
              <a:t>60 T/m</a:t>
            </a:r>
          </a:p>
          <a:p>
            <a:pPr lvl="1"/>
            <a:r>
              <a:rPr lang="en-GB" sz="2000" dirty="0" smtClean="0"/>
              <a:t>Can reduce to </a:t>
            </a:r>
            <a:r>
              <a:rPr lang="en-GB" sz="2000" b="1" dirty="0" smtClean="0"/>
              <a:t>15 T/m </a:t>
            </a:r>
            <a:r>
              <a:rPr lang="en-GB" sz="2000" dirty="0" smtClean="0"/>
              <a:t>by moving PMs up to 64 mm</a:t>
            </a:r>
          </a:p>
          <a:p>
            <a:pPr lvl="1"/>
            <a:r>
              <a:rPr lang="en-GB" sz="2000" dirty="0" smtClean="0"/>
              <a:t>Tuning using variable gap in magnetic circuit</a:t>
            </a:r>
          </a:p>
          <a:p>
            <a:r>
              <a:rPr lang="en-GB" sz="2400" dirty="0" smtClean="0"/>
              <a:t>Magnetic force: </a:t>
            </a:r>
            <a:r>
              <a:rPr lang="en-GB" sz="2400" b="1" dirty="0" smtClean="0"/>
              <a:t>16.4 </a:t>
            </a:r>
            <a:r>
              <a:rPr lang="en-GB" sz="2400" b="1" dirty="0" err="1" smtClean="0"/>
              <a:t>kN</a:t>
            </a:r>
            <a:r>
              <a:rPr lang="en-GB" sz="2400" b="1" dirty="0" smtClean="0"/>
              <a:t> </a:t>
            </a:r>
            <a:r>
              <a:rPr lang="en-GB" sz="2400" dirty="0" smtClean="0"/>
              <a:t>per side</a:t>
            </a:r>
          </a:p>
          <a:p>
            <a:pPr lvl="1"/>
            <a:r>
              <a:rPr lang="en-GB" sz="2000" dirty="0" smtClean="0"/>
              <a:t>Pulling PMs parallel to magnetic axis </a:t>
            </a:r>
            <a:r>
              <a:rPr lang="en-GB" sz="2000" dirty="0" smtClean="0">
                <a:sym typeface="Wingdings" panose="05000000000000000000" pitchFamily="2" charset="2"/>
              </a:rPr>
              <a:t> large forces</a:t>
            </a:r>
            <a:endParaRPr lang="en-GB" sz="2000" dirty="0" smtClean="0"/>
          </a:p>
          <a:p>
            <a:r>
              <a:rPr lang="en-GB" sz="2400" dirty="0" smtClean="0"/>
              <a:t>Some unwanted magnetic centre movement </a:t>
            </a:r>
            <a:br>
              <a:rPr lang="en-GB" sz="2400" dirty="0" smtClean="0"/>
            </a:br>
            <a:r>
              <a:rPr lang="en-GB" sz="2400" dirty="0" smtClean="0"/>
              <a:t>(100 µm) due to ferromagnetic rails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08483" y="0"/>
            <a:ext cx="5687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b="1" dirty="0" smtClean="0">
                <a:latin typeface="Arial" panose="020B0604020202020204" pitchFamily="34" charset="0"/>
              </a:rPr>
              <a:t>Shepherd </a:t>
            </a:r>
            <a:r>
              <a:rPr lang="en-GB" sz="1400" i="1" dirty="0" smtClean="0">
                <a:latin typeface="Arial" panose="020B0604020202020204" pitchFamily="34" charset="0"/>
              </a:rPr>
              <a:t>et al</a:t>
            </a:r>
            <a:r>
              <a:rPr lang="en-GB" sz="1400" dirty="0" smtClean="0">
                <a:latin typeface="Arial" panose="020B0604020202020204" pitchFamily="34" charset="0"/>
              </a:rPr>
              <a:t>, </a:t>
            </a:r>
            <a:r>
              <a:rPr lang="en-GB" sz="1400" dirty="0">
                <a:latin typeface="Arial" panose="020B0604020202020204" pitchFamily="34" charset="0"/>
                <a:hlinkClick r:id="rId4"/>
              </a:rPr>
              <a:t>IEEE </a:t>
            </a:r>
            <a:r>
              <a:rPr lang="en-GB" sz="1400" dirty="0" smtClean="0">
                <a:latin typeface="Arial" panose="020B0604020202020204" pitchFamily="34" charset="0"/>
                <a:hlinkClick r:id="rId4"/>
              </a:rPr>
              <a:t>Trans </a:t>
            </a:r>
            <a:r>
              <a:rPr lang="en-GB" sz="1400" dirty="0" err="1" smtClean="0">
                <a:latin typeface="Arial" panose="020B0604020202020204" pitchFamily="34" charset="0"/>
                <a:hlinkClick r:id="rId4"/>
              </a:rPr>
              <a:t>Appl</a:t>
            </a:r>
            <a:r>
              <a:rPr lang="en-GB" sz="1400" dirty="0" smtClean="0">
                <a:latin typeface="Arial" panose="020B0604020202020204" pitchFamily="34" charset="0"/>
                <a:hlinkClick r:id="rId4"/>
              </a:rPr>
              <a:t> SC, </a:t>
            </a:r>
            <a:r>
              <a:rPr lang="en-GB" sz="1400" dirty="0">
                <a:latin typeface="Arial" panose="020B0604020202020204" pitchFamily="34" charset="0"/>
                <a:hlinkClick r:id="rId4"/>
              </a:rPr>
              <a:t>vol. 22, no. 3, </a:t>
            </a:r>
            <a:r>
              <a:rPr lang="en-GB" sz="1400" dirty="0" smtClean="0">
                <a:latin typeface="Arial" panose="020B0604020202020204" pitchFamily="34" charset="0"/>
                <a:hlinkClick r:id="rId4"/>
              </a:rPr>
              <a:t>p4004204</a:t>
            </a:r>
            <a:r>
              <a:rPr lang="en-GB" sz="1400" dirty="0" smtClean="0">
                <a:latin typeface="Arial" panose="020B0604020202020204" pitchFamily="34" charset="0"/>
              </a:rPr>
              <a:t> (2012)</a:t>
            </a:r>
          </a:p>
          <a:p>
            <a:pPr algn="r"/>
            <a:r>
              <a:rPr lang="en-GB" sz="1400" b="1" dirty="0" smtClean="0">
                <a:latin typeface="Arial" panose="020B0604020202020204" pitchFamily="34" charset="0"/>
              </a:rPr>
              <a:t>Shepherd </a:t>
            </a:r>
            <a:r>
              <a:rPr lang="en-GB" sz="1400" i="1" dirty="0" smtClean="0">
                <a:latin typeface="Arial" panose="020B0604020202020204" pitchFamily="34" charset="0"/>
              </a:rPr>
              <a:t>et al</a:t>
            </a:r>
            <a:r>
              <a:rPr lang="en-GB" sz="1400" dirty="0" smtClean="0">
                <a:latin typeface="Arial" panose="020B0604020202020204" pitchFamily="34" charset="0"/>
              </a:rPr>
              <a:t>, IPAC2013 </a:t>
            </a:r>
            <a:r>
              <a:rPr lang="en-GB" sz="1400" dirty="0" smtClean="0">
                <a:latin typeface="Arial" panose="020B0604020202020204" pitchFamily="34" charset="0"/>
                <a:hlinkClick r:id="rId5"/>
              </a:rPr>
              <a:t>THPME043</a:t>
            </a:r>
            <a:endParaRPr lang="en-GB" sz="1400" i="1" dirty="0" smtClean="0">
              <a:latin typeface="Arial" panose="020B060402020202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27554" y="3906982"/>
            <a:ext cx="3111345" cy="2389392"/>
            <a:chOff x="227554" y="3906982"/>
            <a:chExt cx="3111345" cy="2389392"/>
          </a:xfrm>
        </p:grpSpPr>
        <p:grpSp>
          <p:nvGrpSpPr>
            <p:cNvPr id="8" name="Group 7"/>
            <p:cNvGrpSpPr/>
            <p:nvPr/>
          </p:nvGrpSpPr>
          <p:grpSpPr>
            <a:xfrm>
              <a:off x="227554" y="3906982"/>
              <a:ext cx="1580559" cy="2365367"/>
              <a:chOff x="1853087" y="3952875"/>
              <a:chExt cx="1852138" cy="2771795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853087" y="4181709"/>
                <a:ext cx="1852138" cy="2542961"/>
                <a:chOff x="1853087" y="3600664"/>
                <a:chExt cx="1852138" cy="2542961"/>
              </a:xfrm>
            </p:grpSpPr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853087" y="3600664"/>
                  <a:ext cx="1852138" cy="2542961"/>
                </a:xfrm>
                <a:prstGeom prst="rect">
                  <a:avLst/>
                </a:prstGeom>
              </p:spPr>
            </p:pic>
            <p:sp>
              <p:nvSpPr>
                <p:cNvPr id="12" name="Right Arrow 11"/>
                <p:cNvSpPr/>
                <p:nvPr/>
              </p:nvSpPr>
              <p:spPr bwMode="auto">
                <a:xfrm rot="18774977">
                  <a:off x="2236994" y="3955649"/>
                  <a:ext cx="225238" cy="201061"/>
                </a:xfrm>
                <a:prstGeom prst="rightArrow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400" dirty="0">
                    <a:latin typeface="Lucida Grande" pitchFamily="84" charset="0"/>
                    <a:ea typeface="ヒラギノ角ゴ Pro W3" pitchFamily="84" charset="-128"/>
                  </a:endParaRPr>
                </a:p>
              </p:txBody>
            </p:sp>
            <p:sp>
              <p:nvSpPr>
                <p:cNvPr id="13" name="Right Arrow 12"/>
                <p:cNvSpPr/>
                <p:nvPr/>
              </p:nvSpPr>
              <p:spPr bwMode="auto">
                <a:xfrm rot="2825023" flipV="1">
                  <a:off x="3122819" y="3965174"/>
                  <a:ext cx="225238" cy="201061"/>
                </a:xfrm>
                <a:prstGeom prst="rightArrow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400" dirty="0">
                    <a:latin typeface="Lucida Grande" pitchFamily="84" charset="0"/>
                    <a:ea typeface="ヒラギノ角ゴ Pro W3" pitchFamily="84" charset="-128"/>
                  </a:endParaRPr>
                </a:p>
              </p:txBody>
            </p:sp>
            <p:sp>
              <p:nvSpPr>
                <p:cNvPr id="14" name="Right Arrow 13"/>
                <p:cNvSpPr/>
                <p:nvPr/>
              </p:nvSpPr>
              <p:spPr bwMode="auto">
                <a:xfrm rot="2825023" flipH="1">
                  <a:off x="2256044" y="5574899"/>
                  <a:ext cx="225238" cy="201061"/>
                </a:xfrm>
                <a:prstGeom prst="rightArrow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400" dirty="0">
                    <a:latin typeface="Lucida Grande" pitchFamily="84" charset="0"/>
                    <a:ea typeface="ヒラギノ角ゴ Pro W3" pitchFamily="84" charset="-128"/>
                  </a:endParaRPr>
                </a:p>
              </p:txBody>
            </p:sp>
            <p:sp>
              <p:nvSpPr>
                <p:cNvPr id="15" name="Right Arrow 14"/>
                <p:cNvSpPr/>
                <p:nvPr/>
              </p:nvSpPr>
              <p:spPr bwMode="auto">
                <a:xfrm rot="18774977" flipH="1" flipV="1">
                  <a:off x="3132344" y="5574899"/>
                  <a:ext cx="225238" cy="201061"/>
                </a:xfrm>
                <a:prstGeom prst="rightArrow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400" dirty="0">
                    <a:latin typeface="Lucida Grande" pitchFamily="84" charset="0"/>
                    <a:ea typeface="ヒラギノ角ゴ Pro W3" pitchFamily="84" charset="-128"/>
                  </a:endParaRPr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1878759" y="3952875"/>
                <a:ext cx="1800795" cy="4327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>
                    <a:latin typeface="Arial" panose="020B0604020202020204" pitchFamily="34" charset="0"/>
                  </a:rPr>
                  <a:t>Max gradient</a:t>
                </a:r>
                <a:endParaRPr lang="en-GB" b="1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848993" y="3906982"/>
              <a:ext cx="1489906" cy="2389392"/>
              <a:chOff x="4882743" y="2663343"/>
              <a:chExt cx="2496793" cy="4004157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5180629" y="3067050"/>
                <a:ext cx="1990725" cy="3600450"/>
                <a:chOff x="5114925" y="3067050"/>
                <a:chExt cx="1990725" cy="3600450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114925" y="3067050"/>
                  <a:ext cx="1990725" cy="3600450"/>
                </a:xfrm>
                <a:prstGeom prst="rect">
                  <a:avLst/>
                </a:prstGeom>
              </p:spPr>
            </p:pic>
            <p:sp>
              <p:nvSpPr>
                <p:cNvPr id="20" name="Right Arrow 19"/>
                <p:cNvSpPr/>
                <p:nvPr/>
              </p:nvSpPr>
              <p:spPr bwMode="auto">
                <a:xfrm rot="18774977">
                  <a:off x="5561219" y="3346049"/>
                  <a:ext cx="225238" cy="201061"/>
                </a:xfrm>
                <a:prstGeom prst="rightArrow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dirty="0">
                    <a:latin typeface="Lucida Grande" pitchFamily="84" charset="0"/>
                    <a:ea typeface="ヒラギノ角ゴ Pro W3" pitchFamily="84" charset="-128"/>
                  </a:endParaRPr>
                </a:p>
              </p:txBody>
            </p:sp>
            <p:sp>
              <p:nvSpPr>
                <p:cNvPr id="21" name="Right Arrow 20"/>
                <p:cNvSpPr/>
                <p:nvPr/>
              </p:nvSpPr>
              <p:spPr bwMode="auto">
                <a:xfrm rot="2825023" flipV="1">
                  <a:off x="6447044" y="3355574"/>
                  <a:ext cx="225238" cy="201061"/>
                </a:xfrm>
                <a:prstGeom prst="rightArrow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dirty="0">
                    <a:latin typeface="Lucida Grande" pitchFamily="84" charset="0"/>
                    <a:ea typeface="ヒラギノ角ゴ Pro W3" pitchFamily="84" charset="-128"/>
                  </a:endParaRPr>
                </a:p>
              </p:txBody>
            </p:sp>
            <p:sp>
              <p:nvSpPr>
                <p:cNvPr id="22" name="Right Arrow 21"/>
                <p:cNvSpPr/>
                <p:nvPr/>
              </p:nvSpPr>
              <p:spPr bwMode="auto">
                <a:xfrm rot="2825023" flipH="1">
                  <a:off x="5589794" y="6136874"/>
                  <a:ext cx="225238" cy="201061"/>
                </a:xfrm>
                <a:prstGeom prst="rightArrow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dirty="0">
                    <a:latin typeface="Lucida Grande" pitchFamily="84" charset="0"/>
                    <a:ea typeface="ヒラギノ角ゴ Pro W3" pitchFamily="84" charset="-128"/>
                  </a:endParaRPr>
                </a:p>
              </p:txBody>
            </p:sp>
            <p:sp>
              <p:nvSpPr>
                <p:cNvPr id="23" name="Right Arrow 22"/>
                <p:cNvSpPr/>
                <p:nvPr/>
              </p:nvSpPr>
              <p:spPr bwMode="auto">
                <a:xfrm rot="18774977" flipH="1" flipV="1">
                  <a:off x="6466094" y="6136874"/>
                  <a:ext cx="225238" cy="201061"/>
                </a:xfrm>
                <a:prstGeom prst="rightArrow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dirty="0">
                    <a:latin typeface="Lucida Grande" pitchFamily="84" charset="0"/>
                    <a:ea typeface="ヒラギノ角ゴ Pro W3" pitchFamily="84" charset="-128"/>
                  </a:endParaRPr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4882743" y="2663343"/>
                <a:ext cx="2496793" cy="515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 smtClean="0">
                    <a:latin typeface="Arial" panose="020B0604020202020204" pitchFamily="34" charset="0"/>
                  </a:rPr>
                  <a:t>Min gradient</a:t>
                </a:r>
                <a:endParaRPr lang="en-GB" sz="1400" b="1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1278941" y="4824058"/>
              <a:ext cx="1901019" cy="646331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latin typeface="Arial" panose="020B0604020202020204" pitchFamily="34" charset="0"/>
                </a:rPr>
                <a:t>Fixed poles = </a:t>
              </a:r>
              <a:br>
                <a:rPr lang="en-GB" dirty="0" smtClean="0">
                  <a:latin typeface="Arial" panose="020B0604020202020204" pitchFamily="34" charset="0"/>
                </a:rPr>
              </a:br>
              <a:r>
                <a:rPr lang="en-GB" dirty="0" smtClean="0">
                  <a:latin typeface="Arial" panose="020B0604020202020204" pitchFamily="34" charset="0"/>
                </a:rPr>
                <a:t>fixed field quality</a:t>
              </a:r>
              <a:endParaRPr lang="en-GB" dirty="0">
                <a:latin typeface="Arial" panose="020B0604020202020204" pitchFamily="34" charset="0"/>
              </a:endParaRPr>
            </a:p>
          </p:txBody>
        </p:sp>
      </p:grp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3327767" y="3487229"/>
            <a:ext cx="4967679" cy="173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800" dirty="0" smtClean="0">
                <a:latin typeface="Arial" panose="020B0604020202020204" pitchFamily="34" charset="0"/>
              </a:rPr>
              <a:t>4 </a:t>
            </a:r>
            <a:r>
              <a:rPr lang="en-GB" sz="1800" b="1" dirty="0" err="1" smtClean="0">
                <a:latin typeface="Arial" panose="020B0604020202020204" pitchFamily="34" charset="0"/>
              </a:rPr>
              <a:t>NdFeB</a:t>
            </a:r>
            <a:r>
              <a:rPr lang="en-GB" sz="1800" dirty="0" smtClean="0">
                <a:latin typeface="Arial" panose="020B0604020202020204" pitchFamily="34" charset="0"/>
              </a:rPr>
              <a:t> blocks, </a:t>
            </a:r>
            <a:r>
              <a:rPr lang="en-GB" sz="1800" dirty="0">
                <a:latin typeface="Arial" panose="020B0604020202020204" pitchFamily="34" charset="0"/>
              </a:rPr>
              <a:t>each </a:t>
            </a:r>
            <a:r>
              <a:rPr lang="en-GB" sz="1800" b="1" dirty="0">
                <a:latin typeface="Arial" panose="020B0604020202020204" pitchFamily="34" charset="0"/>
              </a:rPr>
              <a:t>18 x 100 x 230 mm</a:t>
            </a:r>
          </a:p>
          <a:p>
            <a:r>
              <a:rPr lang="en-GB" sz="1800" kern="0" dirty="0" smtClean="0">
                <a:latin typeface="Arial" panose="020B0604020202020204" pitchFamily="34" charset="0"/>
              </a:rPr>
              <a:t>Gradient </a:t>
            </a:r>
            <a:r>
              <a:rPr lang="en-GB" sz="1800" b="1" kern="0" dirty="0" smtClean="0">
                <a:latin typeface="Arial" panose="020B0604020202020204" pitchFamily="34" charset="0"/>
              </a:rPr>
              <a:t>15-60 </a:t>
            </a:r>
            <a:r>
              <a:rPr lang="en-GB" sz="1800" b="1" kern="0" dirty="0">
                <a:latin typeface="Arial" panose="020B0604020202020204" pitchFamily="34" charset="0"/>
              </a:rPr>
              <a:t>T/m </a:t>
            </a:r>
            <a:endParaRPr lang="en-GB" sz="1800" b="1" kern="0" dirty="0" smtClean="0">
              <a:latin typeface="Arial" panose="020B0604020202020204" pitchFamily="34" charset="0"/>
            </a:endParaRPr>
          </a:p>
          <a:p>
            <a:r>
              <a:rPr lang="en-GB" sz="1800" kern="0" dirty="0" smtClean="0">
                <a:latin typeface="Arial" panose="020B0604020202020204" pitchFamily="34" charset="0"/>
              </a:rPr>
              <a:t>Pole </a:t>
            </a:r>
            <a:r>
              <a:rPr lang="en-GB" sz="1800" kern="0" dirty="0">
                <a:latin typeface="Arial" panose="020B0604020202020204" pitchFamily="34" charset="0"/>
              </a:rPr>
              <a:t>gap </a:t>
            </a:r>
            <a:r>
              <a:rPr lang="en-GB" sz="1800" b="1" kern="0" dirty="0" smtClean="0">
                <a:latin typeface="Arial" panose="020B0604020202020204" pitchFamily="34" charset="0"/>
              </a:rPr>
              <a:t>27.2 </a:t>
            </a:r>
            <a:r>
              <a:rPr lang="en-GB" sz="1800" b="1" kern="0" dirty="0">
                <a:latin typeface="Arial" panose="020B0604020202020204" pitchFamily="34" charset="0"/>
              </a:rPr>
              <a:t>mm</a:t>
            </a:r>
          </a:p>
          <a:p>
            <a:r>
              <a:rPr lang="en-GB" sz="1800" kern="0" dirty="0">
                <a:latin typeface="Arial" panose="020B0604020202020204" pitchFamily="34" charset="0"/>
              </a:rPr>
              <a:t>Field quality </a:t>
            </a:r>
            <a:r>
              <a:rPr lang="en-GB" sz="1800" b="1" kern="0" dirty="0" smtClean="0">
                <a:latin typeface="Arial" panose="020B0604020202020204" pitchFamily="34" charset="0"/>
              </a:rPr>
              <a:t>±</a:t>
            </a:r>
            <a:r>
              <a:rPr lang="en-GB" sz="1800" b="1" kern="0" dirty="0">
                <a:latin typeface="Arial" panose="020B0604020202020204" pitchFamily="34" charset="0"/>
              </a:rPr>
              <a:t>0.1% </a:t>
            </a:r>
            <a:r>
              <a:rPr lang="en-GB" sz="1800" b="1" kern="0" dirty="0" smtClean="0">
                <a:latin typeface="Arial" panose="020B0604020202020204" pitchFamily="34" charset="0"/>
              </a:rPr>
              <a:t/>
            </a:r>
            <a:br>
              <a:rPr lang="en-GB" sz="1800" b="1" kern="0" dirty="0" smtClean="0">
                <a:latin typeface="Arial" panose="020B0604020202020204" pitchFamily="34" charset="0"/>
              </a:rPr>
            </a:br>
            <a:r>
              <a:rPr lang="en-GB" sz="1800" kern="0" dirty="0" smtClean="0">
                <a:latin typeface="Arial" panose="020B0604020202020204" pitchFamily="34" charset="0"/>
              </a:rPr>
              <a:t>over </a:t>
            </a:r>
            <a:r>
              <a:rPr lang="en-GB" sz="1800" b="1" kern="0" dirty="0">
                <a:latin typeface="Arial" panose="020B0604020202020204" pitchFamily="34" charset="0"/>
              </a:rPr>
              <a:t>23 </a:t>
            </a:r>
            <a:r>
              <a:rPr lang="en-GB" sz="1800" b="1" kern="0" dirty="0" smtClean="0">
                <a:latin typeface="Arial" panose="020B0604020202020204" pitchFamily="34" charset="0"/>
              </a:rPr>
              <a:t>mm</a:t>
            </a:r>
          </a:p>
          <a:p>
            <a:r>
              <a:rPr lang="en-GB" sz="1800" kern="0" dirty="0" smtClean="0">
                <a:latin typeface="Arial" panose="020B0604020202020204" pitchFamily="34" charset="0"/>
              </a:rPr>
              <a:t>Length </a:t>
            </a:r>
            <a:r>
              <a:rPr lang="en-GB" sz="1800" b="1" kern="0" dirty="0" smtClean="0">
                <a:latin typeface="Arial" panose="020B0604020202020204" pitchFamily="34" charset="0"/>
              </a:rPr>
              <a:t>230 mm</a:t>
            </a:r>
            <a:endParaRPr lang="en-GB" sz="1800" b="1" kern="0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FD7E-21FB-43A9-A431-63913B08A939}" type="slidenum">
              <a:rPr lang="en-GB" smtClean="0"/>
              <a:t>3</a:t>
            </a:fld>
            <a:endParaRPr lang="en-GB"/>
          </a:p>
        </p:txBody>
      </p:sp>
      <p:grpSp>
        <p:nvGrpSpPr>
          <p:cNvPr id="28" name="Group 27"/>
          <p:cNvGrpSpPr/>
          <p:nvPr/>
        </p:nvGrpSpPr>
        <p:grpSpPr>
          <a:xfrm>
            <a:off x="5597237" y="4362186"/>
            <a:ext cx="3500464" cy="2080707"/>
            <a:chOff x="5597237" y="4060870"/>
            <a:chExt cx="3986861" cy="2382023"/>
          </a:xfrm>
        </p:grpSpPr>
        <p:sp>
          <p:nvSpPr>
            <p:cNvPr id="7" name="Rectangle 6"/>
            <p:cNvSpPr/>
            <p:nvPr/>
          </p:nvSpPr>
          <p:spPr>
            <a:xfrm>
              <a:off x="5597237" y="4060870"/>
              <a:ext cx="3986861" cy="2235504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Arial" panose="020B0604020202020204" pitchFamily="34" charset="0"/>
              </a:endParaRPr>
            </a:p>
          </p:txBody>
        </p:sp>
        <p:graphicFrame>
          <p:nvGraphicFramePr>
            <p:cNvPr id="27" name="Chart 26"/>
            <p:cNvGraphicFramePr/>
            <p:nvPr>
              <p:extLst/>
            </p:nvPr>
          </p:nvGraphicFramePr>
          <p:xfrm>
            <a:off x="5643796" y="4084789"/>
            <a:ext cx="3940302" cy="23581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98097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15543" y="1600200"/>
            <a:ext cx="282953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Engineering of High Strength Quad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5842000" cy="4525963"/>
          </a:xfrm>
        </p:spPr>
        <p:txBody>
          <a:bodyPr/>
          <a:lstStyle/>
          <a:p>
            <a:r>
              <a:rPr lang="en-GB" sz="2000" dirty="0">
                <a:solidFill>
                  <a:srgbClr val="FF0000"/>
                </a:solidFill>
              </a:rPr>
              <a:t>Single axis motion with one motor and two ballscrews</a:t>
            </a:r>
          </a:p>
          <a:p>
            <a:r>
              <a:rPr lang="en-GB" sz="2000">
                <a:solidFill>
                  <a:srgbClr val="008000"/>
                </a:solidFill>
              </a:rPr>
              <a:t>Rotary encoder on motor (linear encoders used during setup to check repeatability)</a:t>
            </a:r>
            <a:endParaRPr lang="en-GB" sz="2000" dirty="0">
              <a:solidFill>
                <a:srgbClr val="008000"/>
              </a:solidFill>
            </a:endParaRPr>
          </a:p>
          <a:p>
            <a:r>
              <a:rPr lang="en-GB" sz="2000" dirty="0">
                <a:solidFill>
                  <a:srgbClr val="0000FF"/>
                </a:solidFill>
              </a:rPr>
              <a:t>Maximum force is 16.4 kN per side, reduces by x10 when stroke = 64 mm</a:t>
            </a:r>
          </a:p>
          <a:p>
            <a:r>
              <a:rPr lang="en-GB" sz="2000" dirty="0"/>
              <a:t>PM blocks bonded to steel bridge piece and protective steel plate also bonded</a:t>
            </a:r>
          </a:p>
          <a:p>
            <a:r>
              <a:rPr lang="en-GB" sz="2000" dirty="0">
                <a:solidFill>
                  <a:srgbClr val="FF0000"/>
                </a:solidFill>
              </a:rPr>
              <a:t>Steel straps added as extra security</a:t>
            </a:r>
          </a:p>
          <a:p>
            <a:endParaRPr lang="en-GB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3095598" y="4798219"/>
            <a:ext cx="3838608" cy="1771665"/>
            <a:chOff x="479398" y="4448175"/>
            <a:chExt cx="3838608" cy="1771665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398" y="4448175"/>
              <a:ext cx="3838608" cy="177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8" name="Group 7"/>
            <p:cNvGrpSpPr/>
            <p:nvPr/>
          </p:nvGrpSpPr>
          <p:grpSpPr>
            <a:xfrm>
              <a:off x="2740185" y="5604732"/>
              <a:ext cx="306562" cy="177659"/>
              <a:chOff x="2740185" y="5604732"/>
              <a:chExt cx="306562" cy="177659"/>
            </a:xfrm>
          </p:grpSpPr>
          <p:sp>
            <p:nvSpPr>
              <p:cNvPr id="6" name="Rectangle 5"/>
              <p:cNvSpPr/>
              <p:nvPr/>
            </p:nvSpPr>
            <p:spPr bwMode="auto">
              <a:xfrm rot="2616596">
                <a:off x="2740185" y="5604732"/>
                <a:ext cx="306562" cy="166524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dirty="0"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7" name="Right Arrow 6"/>
              <p:cNvSpPr/>
              <p:nvPr/>
            </p:nvSpPr>
            <p:spPr bwMode="auto">
              <a:xfrm rot="18565104">
                <a:off x="2817198" y="5618539"/>
                <a:ext cx="163852" cy="163852"/>
              </a:xfrm>
              <a:prstGeom prst="rightArrow">
                <a:avLst/>
              </a:prstGeom>
              <a:solidFill>
                <a:schemeClr val="tx1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dirty="0"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 rot="5213946">
              <a:off x="3685418" y="5450571"/>
              <a:ext cx="306562" cy="177659"/>
              <a:chOff x="2740185" y="5604732"/>
              <a:chExt cx="306562" cy="177659"/>
            </a:xfrm>
          </p:grpSpPr>
          <p:sp>
            <p:nvSpPr>
              <p:cNvPr id="10" name="Rectangle 9"/>
              <p:cNvSpPr/>
              <p:nvPr/>
            </p:nvSpPr>
            <p:spPr bwMode="auto">
              <a:xfrm rot="2616596">
                <a:off x="2740185" y="5604732"/>
                <a:ext cx="306562" cy="166524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dirty="0"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  <p:sp>
            <p:nvSpPr>
              <p:cNvPr id="11" name="Right Arrow 10"/>
              <p:cNvSpPr/>
              <p:nvPr/>
            </p:nvSpPr>
            <p:spPr bwMode="auto">
              <a:xfrm rot="18565104">
                <a:off x="2817198" y="5618539"/>
                <a:ext cx="163852" cy="163852"/>
              </a:xfrm>
              <a:prstGeom prst="rightArrow">
                <a:avLst/>
              </a:prstGeom>
              <a:solidFill>
                <a:schemeClr val="tx1"/>
              </a:solidFill>
              <a:ln w="95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dirty="0">
                  <a:latin typeface="Lucida Grande" pitchFamily="84" charset="0"/>
                  <a:ea typeface="ヒラギノ角ゴ Pro W3" pitchFamily="84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501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163005" y="2506556"/>
            <a:ext cx="2424248" cy="428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 bwMode="auto">
          <a:xfrm flipH="1">
            <a:off x="9885119" y="5420276"/>
            <a:ext cx="690235" cy="261813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Magnet Centre Movement</a:t>
            </a:r>
            <a:endParaRPr lang="en-GB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2977354"/>
            <a:ext cx="6055018" cy="369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00626" y="1166453"/>
            <a:ext cx="85254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The magnet centre moves upwards by </a:t>
            </a:r>
            <a:r>
              <a:rPr lang="en-GB" sz="2000" b="1" dirty="0">
                <a:solidFill>
                  <a:srgbClr val="FF0000"/>
                </a:solidFill>
              </a:rPr>
              <a:t>~</a:t>
            </a:r>
            <a:r>
              <a:rPr lang="en-GB" sz="2000" b="1">
                <a:solidFill>
                  <a:srgbClr val="FF0000"/>
                </a:solidFill>
              </a:rPr>
              <a:t>100 µm </a:t>
            </a:r>
            <a:r>
              <a:rPr lang="en-GB" sz="2000" dirty="0">
                <a:solidFill>
                  <a:srgbClr val="FF0000"/>
                </a:solidFill>
              </a:rPr>
              <a:t>as the permanent magnets are moved away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>
                <a:solidFill>
                  <a:srgbClr val="0000FF"/>
                </a:solidFill>
              </a:rPr>
              <a:t>3D modelling suggests this is due to the rails being </a:t>
            </a:r>
            <a:r>
              <a:rPr lang="en-GB" sz="2000" b="1">
                <a:solidFill>
                  <a:srgbClr val="0000FF"/>
                </a:solidFill>
              </a:rPr>
              <a:t>ferromagnetic</a:t>
            </a:r>
            <a:r>
              <a:rPr lang="en-GB" sz="2000">
                <a:solidFill>
                  <a:srgbClr val="0000FF"/>
                </a:solidFill>
              </a:rPr>
              <a:t>  (</a:t>
            </a:r>
            <a:r>
              <a:rPr lang="en-GB" sz="2000" b="1" i="1">
                <a:solidFill>
                  <a:srgbClr val="0000FF"/>
                </a:solidFill>
              </a:rPr>
              <a:t>µ</a:t>
            </a:r>
            <a:r>
              <a:rPr lang="en-GB" sz="2000" b="1" i="1" baseline="-25000">
                <a:solidFill>
                  <a:srgbClr val="0000FF"/>
                </a:solidFill>
              </a:rPr>
              <a:t>r</a:t>
            </a:r>
            <a:r>
              <a:rPr lang="en-GB" sz="2000" b="1">
                <a:solidFill>
                  <a:srgbClr val="0000FF"/>
                </a:solidFill>
              </a:rPr>
              <a:t> </a:t>
            </a:r>
            <a:r>
              <a:rPr lang="en-GB" sz="2000" b="1" dirty="0">
                <a:solidFill>
                  <a:srgbClr val="0000FF"/>
                </a:solidFill>
              </a:rPr>
              <a:t>~ 100</a:t>
            </a:r>
            <a:r>
              <a:rPr lang="en-GB" sz="2000" dirty="0">
                <a:solidFill>
                  <a:srgbClr val="0000FF"/>
                </a:solidFill>
              </a:rPr>
              <a:t>, measured) and </a:t>
            </a:r>
            <a:r>
              <a:rPr lang="en-GB" sz="2000" b="1" dirty="0">
                <a:solidFill>
                  <a:srgbClr val="0000FF"/>
                </a:solidFill>
              </a:rPr>
              <a:t>not mounted symmetrically </a:t>
            </a:r>
            <a:r>
              <a:rPr lang="en-GB" sz="2000" dirty="0">
                <a:solidFill>
                  <a:srgbClr val="0000FF"/>
                </a:solidFill>
              </a:rPr>
              <a:t>about the midplane – should be easy to fix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>
                <a:solidFill>
                  <a:srgbClr val="008000"/>
                </a:solidFill>
              </a:rPr>
              <a:t>Motor/gearbox assembly may also be a contributing factor</a:t>
            </a:r>
          </a:p>
        </p:txBody>
      </p:sp>
    </p:spTree>
    <p:extLst>
      <p:ext uri="{BB962C8B-B14F-4D97-AF65-F5344CB8AC3E}">
        <p14:creationId xmlns:p14="http://schemas.microsoft.com/office/powerpoint/2010/main" val="324033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0456" y="3102015"/>
            <a:ext cx="2445446" cy="3275636"/>
          </a:xfrm>
          <a:prstGeom prst="rect">
            <a:avLst/>
          </a:prstGeom>
        </p:spPr>
      </p:pic>
      <p:pic>
        <p:nvPicPr>
          <p:cNvPr id="33" name="6-25-up-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14527"/>
          <a:stretch/>
        </p:blipFill>
        <p:spPr>
          <a:xfrm>
            <a:off x="5379203" y="1212348"/>
            <a:ext cx="6968490" cy="542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200" y="143390"/>
            <a:ext cx="10515600" cy="1325563"/>
          </a:xfrm>
        </p:spPr>
        <p:txBody>
          <a:bodyPr/>
          <a:lstStyle/>
          <a:p>
            <a:r>
              <a:rPr lang="en-GB" dirty="0" smtClean="0"/>
              <a:t>ZEPTO Q2: High Dynamic Range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85" y="1170558"/>
            <a:ext cx="6144411" cy="3229670"/>
          </a:xfrm>
        </p:spPr>
        <p:txBody>
          <a:bodyPr>
            <a:normAutofit/>
          </a:bodyPr>
          <a:lstStyle/>
          <a:p>
            <a:r>
              <a:rPr lang="en-GB" sz="1800" dirty="0" smtClean="0"/>
              <a:t>Factor of 12 tuning range: </a:t>
            </a:r>
            <a:r>
              <a:rPr lang="en-GB" sz="1800" b="1" dirty="0" smtClean="0"/>
              <a:t>3.5-43 T/m</a:t>
            </a:r>
          </a:p>
          <a:p>
            <a:pPr lvl="1"/>
            <a:r>
              <a:rPr lang="en-GB" sz="1400" dirty="0" smtClean="0"/>
              <a:t>Tuning using outer shell as secondary flux circuit</a:t>
            </a:r>
            <a:br>
              <a:rPr lang="en-GB" sz="1400" dirty="0" smtClean="0"/>
            </a:br>
            <a:r>
              <a:rPr lang="en-GB" sz="1400" b="1" dirty="0" smtClean="0"/>
              <a:t>to reduce quad strength rapidly</a:t>
            </a:r>
          </a:p>
          <a:p>
            <a:pPr lvl="1"/>
            <a:r>
              <a:rPr lang="en-GB" sz="1400" dirty="0" smtClean="0"/>
              <a:t>PMs move perpendicular to magnetic axis </a:t>
            </a:r>
            <a:r>
              <a:rPr lang="en-GB" sz="1400" dirty="0" smtClean="0">
                <a:sym typeface="Wingdings" panose="05000000000000000000" pitchFamily="2" charset="2"/>
              </a:rPr>
              <a:t></a:t>
            </a:r>
            <a:r>
              <a:rPr lang="en-GB" sz="1400" b="1" dirty="0" smtClean="0">
                <a:sym typeface="Wingdings" panose="05000000000000000000" pitchFamily="2" charset="2"/>
              </a:rPr>
              <a:t> smaller forces</a:t>
            </a:r>
            <a:endParaRPr lang="en-GB" sz="1400" b="1" dirty="0" smtClean="0"/>
          </a:p>
          <a:p>
            <a:r>
              <a:rPr lang="en-GB" sz="1800" dirty="0" smtClean="0"/>
              <a:t>Smaller magnetic centre shift of </a:t>
            </a:r>
            <a:r>
              <a:rPr lang="en-GB" sz="1800" b="1" dirty="0" smtClean="0"/>
              <a:t>80 µm</a:t>
            </a:r>
          </a:p>
          <a:p>
            <a:r>
              <a:rPr lang="en-GB" sz="1800" dirty="0" smtClean="0"/>
              <a:t>2 </a:t>
            </a:r>
            <a:r>
              <a:rPr lang="en-GB" sz="1800" dirty="0" err="1" smtClean="0"/>
              <a:t>NdFeB</a:t>
            </a:r>
            <a:r>
              <a:rPr lang="en-GB" sz="1800" dirty="0" smtClean="0"/>
              <a:t> blocks, each </a:t>
            </a:r>
            <a:r>
              <a:rPr lang="en-GB" sz="1800" b="1" dirty="0" smtClean="0"/>
              <a:t>37.2 x 70 x 190 mm</a:t>
            </a:r>
          </a:p>
          <a:p>
            <a:r>
              <a:rPr lang="en-GB" sz="1800" kern="0" dirty="0" smtClean="0"/>
              <a:t>Pole gap </a:t>
            </a:r>
            <a:r>
              <a:rPr lang="en-GB" sz="1800" b="1" kern="0" dirty="0"/>
              <a:t>27.6 mm</a:t>
            </a:r>
          </a:p>
          <a:p>
            <a:r>
              <a:rPr lang="en-GB" sz="1800" kern="0" dirty="0"/>
              <a:t>Field </a:t>
            </a:r>
            <a:r>
              <a:rPr lang="en-GB" sz="1800" kern="0" dirty="0" smtClean="0"/>
              <a:t>quality </a:t>
            </a:r>
            <a:r>
              <a:rPr lang="en-GB" sz="1800" b="1" kern="0" dirty="0"/>
              <a:t>±0.1% </a:t>
            </a:r>
            <a:r>
              <a:rPr lang="en-GB" sz="1800" kern="0" dirty="0"/>
              <a:t>over </a:t>
            </a:r>
            <a:r>
              <a:rPr lang="en-GB" sz="1800" b="1" kern="0" dirty="0"/>
              <a:t>23 mm</a:t>
            </a:r>
          </a:p>
          <a:p>
            <a:r>
              <a:rPr lang="en-GB" sz="1800" kern="0" dirty="0"/>
              <a:t>Length: </a:t>
            </a:r>
            <a:r>
              <a:rPr lang="en-GB" sz="1800" b="1" kern="0" dirty="0"/>
              <a:t>190 mm</a:t>
            </a:r>
          </a:p>
          <a:p>
            <a:endParaRPr lang="en-GB" sz="1800" dirty="0" smtClean="0">
              <a:solidFill>
                <a:srgbClr val="0000FF"/>
              </a:solidFill>
            </a:endParaRPr>
          </a:p>
          <a:p>
            <a:endParaRPr lang="en-GB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8871347" y="0"/>
            <a:ext cx="3320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b="1" dirty="0" smtClean="0">
                <a:latin typeface="Arial" panose="020B0604020202020204" pitchFamily="34" charset="0"/>
              </a:rPr>
              <a:t>Shepherd </a:t>
            </a:r>
            <a:r>
              <a:rPr lang="en-GB" sz="1400" b="1" i="1" dirty="0" smtClean="0">
                <a:latin typeface="Arial" panose="020B0604020202020204" pitchFamily="34" charset="0"/>
              </a:rPr>
              <a:t>et al</a:t>
            </a:r>
            <a:r>
              <a:rPr lang="en-GB" sz="1400" dirty="0" smtClean="0">
                <a:latin typeface="Arial" panose="020B0604020202020204" pitchFamily="34" charset="0"/>
              </a:rPr>
              <a:t>, IPAC2014 </a:t>
            </a:r>
            <a:r>
              <a:rPr lang="en-GB" sz="1400" dirty="0" smtClean="0">
                <a:latin typeface="Arial" panose="020B0604020202020204" pitchFamily="34" charset="0"/>
                <a:hlinkClick r:id="rId6"/>
              </a:rPr>
              <a:t>TUPRO113</a:t>
            </a:r>
            <a:r>
              <a:rPr lang="en-GB" sz="1400" dirty="0">
                <a:latin typeface="Arial" panose="020B0604020202020204" pitchFamily="34" charset="0"/>
              </a:rPr>
              <a:t> </a:t>
            </a:r>
            <a:endParaRPr lang="en-GB" sz="1400" dirty="0" smtClean="0">
              <a:latin typeface="Arial" panose="020B0604020202020204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9654477" y="3239491"/>
            <a:ext cx="301526" cy="353510"/>
          </a:xfrm>
          <a:prstGeom prst="rightArrow">
            <a:avLst/>
          </a:prstGeom>
          <a:solidFill>
            <a:schemeClr val="tx1"/>
          </a:solidFill>
          <a:scene3d>
            <a:camera prst="orthographicFront">
              <a:rot lat="21000000" lon="24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24" name="Right Arrow 23"/>
          <p:cNvSpPr/>
          <p:nvPr/>
        </p:nvSpPr>
        <p:spPr>
          <a:xfrm flipH="1">
            <a:off x="9654477" y="4880243"/>
            <a:ext cx="301526" cy="353512"/>
          </a:xfrm>
          <a:prstGeom prst="rightArrow">
            <a:avLst/>
          </a:prstGeom>
          <a:solidFill>
            <a:schemeClr val="tx1"/>
          </a:solidFill>
          <a:scene3d>
            <a:camera prst="orthographicFront">
              <a:rot lat="21000000" lon="24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FD7E-21FB-43A9-A431-63913B08A939}" type="slidenum">
              <a:rPr lang="en-GB" smtClean="0"/>
              <a:t>6</a:t>
            </a:fld>
            <a:endParaRPr lang="en-GB"/>
          </a:p>
        </p:txBody>
      </p:sp>
      <p:graphicFrame>
        <p:nvGraphicFramePr>
          <p:cNvPr id="12" name="Content Placeholder 7"/>
          <p:cNvGraphicFramePr>
            <a:graphicFrameLocks noGrp="1"/>
          </p:cNvGraphicFramePr>
          <p:nvPr>
            <p:extLst/>
          </p:nvPr>
        </p:nvGraphicFramePr>
        <p:xfrm>
          <a:off x="0" y="4418027"/>
          <a:ext cx="3391382" cy="2018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95064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0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3.33333E-6 -0.12199 L 3.33333E-6 1.85185E-6 Z " pathEditMode="relative" rAng="0" ptsTypes="AAA">
                                      <p:cBhvr>
                                        <p:cTn id="21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11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46 L -0.00052 0.11319 C -0.00052 0.0993 -0.00052 0.08333 -0.00052 0.06991 L -0.00052 -0.00046 Z " pathEditMode="relative" rAng="0" ptsTypes="AAAA">
                                      <p:cBhvr>
                                        <p:cTn id="23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7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repeatCount="indefinite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4" grpId="0" uiExpand="1" build="p"/>
      <p:bldP spid="3" grpId="0" animBg="1"/>
      <p:bldP spid="3" grpId="1" animBg="1"/>
      <p:bldP spid="3" grpId="2" animBg="1"/>
      <p:bldP spid="24" grpId="0" animBg="1"/>
      <p:bldP spid="24" grpId="1" animBg="1"/>
      <p:bldP spid="24" grpId="2" animBg="1"/>
      <p:bldGraphic spid="12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Engineering of ZEPTO Q2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1417639"/>
            <a:ext cx="4581525" cy="4708525"/>
          </a:xfrm>
        </p:spPr>
        <p:txBody>
          <a:bodyPr/>
          <a:lstStyle/>
          <a:p>
            <a:r>
              <a:rPr lang="en-GB" sz="2000" dirty="0">
                <a:solidFill>
                  <a:srgbClr val="0000FF"/>
                </a:solidFill>
              </a:rPr>
              <a:t>Simplified single axis motion with one motor and one ballscrew</a:t>
            </a:r>
          </a:p>
          <a:p>
            <a:r>
              <a:rPr lang="en-GB" sz="2000">
                <a:solidFill>
                  <a:srgbClr val="FF0000"/>
                </a:solidFill>
              </a:rPr>
              <a:t>Rotary encoder on motor – linear encoders used during setup to check repeatability</a:t>
            </a:r>
            <a:endParaRPr lang="en-GB" sz="2000" dirty="0">
              <a:solidFill>
                <a:srgbClr val="FF0000"/>
              </a:solidFill>
            </a:endParaRPr>
          </a:p>
          <a:p>
            <a:r>
              <a:rPr lang="en-GB" sz="2000" dirty="0"/>
              <a:t>Maximum force is only 0.7 kN per side</a:t>
            </a:r>
          </a:p>
          <a:p>
            <a:r>
              <a:rPr lang="en-GB" sz="2000" dirty="0">
                <a:solidFill>
                  <a:srgbClr val="008000"/>
                </a:solidFill>
              </a:rPr>
              <a:t>PM blocks bonded within aluminium support frame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5727" y="1027906"/>
            <a:ext cx="3710817" cy="4479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6451" y="4130423"/>
            <a:ext cx="4486275" cy="247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4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Measured Axis Movement</a:t>
            </a:r>
            <a:endParaRPr lang="en-GB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5977" y="1600201"/>
            <a:ext cx="592633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876601" y="1542535"/>
            <a:ext cx="2733675" cy="5154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000" kern="0">
                <a:solidFill>
                  <a:srgbClr val="0000FF"/>
                </a:solidFill>
              </a:rPr>
              <a:t>Good agreement between measurement methods</a:t>
            </a:r>
            <a:endParaRPr lang="en-GB" sz="2400" kern="0">
              <a:solidFill>
                <a:srgbClr val="0000FF"/>
              </a:solidFill>
            </a:endParaRPr>
          </a:p>
          <a:p>
            <a:pPr lvl="1"/>
            <a:r>
              <a:rPr lang="en-GB" sz="1600" kern="0">
                <a:solidFill>
                  <a:srgbClr val="0000FF"/>
                </a:solidFill>
              </a:rPr>
              <a:t>stretched wire</a:t>
            </a:r>
          </a:p>
          <a:p>
            <a:pPr lvl="1"/>
            <a:r>
              <a:rPr lang="en-GB" sz="1600" kern="0">
                <a:solidFill>
                  <a:srgbClr val="0000FF"/>
                </a:solidFill>
              </a:rPr>
              <a:t>rotating coil</a:t>
            </a:r>
          </a:p>
          <a:p>
            <a:r>
              <a:rPr lang="en-GB" sz="2000" kern="0">
                <a:solidFill>
                  <a:srgbClr val="0000FF"/>
                </a:solidFill>
              </a:rPr>
              <a:t>X axis moves in one direction</a:t>
            </a:r>
          </a:p>
          <a:p>
            <a:pPr lvl="1"/>
            <a:r>
              <a:rPr lang="en-GB" sz="1600" kern="0">
                <a:solidFill>
                  <a:srgbClr val="0000FF"/>
                </a:solidFill>
              </a:rPr>
              <a:t>Possible misalignment of outer shell?</a:t>
            </a:r>
          </a:p>
          <a:p>
            <a:r>
              <a:rPr lang="en-GB" sz="2000" kern="0">
                <a:solidFill>
                  <a:srgbClr val="0000FF"/>
                </a:solidFill>
              </a:rPr>
              <a:t>Y axis moves up and then back down</a:t>
            </a:r>
          </a:p>
          <a:p>
            <a:pPr lvl="1"/>
            <a:r>
              <a:rPr lang="en-GB" sz="1600" kern="0">
                <a:solidFill>
                  <a:srgbClr val="0000FF"/>
                </a:solidFill>
              </a:rPr>
              <a:t>Harder to explain this…</a:t>
            </a:r>
          </a:p>
          <a:p>
            <a:endParaRPr lang="en-GB" sz="2000" kern="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29426" y="211455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X (horiz)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53801" y="3267075"/>
            <a:ext cx="865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Y (vert)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288112" y="4629801"/>
            <a:ext cx="1790441" cy="1811055"/>
            <a:chOff x="2419350" y="4657724"/>
            <a:chExt cx="1790441" cy="181105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19350" y="4657724"/>
              <a:ext cx="1790441" cy="1811055"/>
            </a:xfrm>
            <a:prstGeom prst="rect">
              <a:avLst/>
            </a:prstGeom>
          </p:spPr>
        </p:pic>
        <p:sp>
          <p:nvSpPr>
            <p:cNvPr id="11" name="Right Arrow 10"/>
            <p:cNvSpPr/>
            <p:nvPr/>
          </p:nvSpPr>
          <p:spPr bwMode="auto">
            <a:xfrm>
              <a:off x="3240102" y="4882467"/>
              <a:ext cx="144995" cy="129432"/>
            </a:xfrm>
            <a:prstGeom prst="rightArrow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12" name="Right Arrow 11"/>
            <p:cNvSpPr/>
            <p:nvPr/>
          </p:nvSpPr>
          <p:spPr bwMode="auto">
            <a:xfrm flipH="1">
              <a:off x="3221700" y="6151713"/>
              <a:ext cx="144995" cy="129432"/>
            </a:xfrm>
            <a:prstGeom prst="rightArrow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latin typeface="Lucida Grande" pitchFamily="84" charset="0"/>
                <a:ea typeface="ヒラギノ角ゴ Pro W3" pitchFamily="84" charset="-128"/>
              </a:endParaRPr>
            </a:p>
          </p:txBody>
        </p:sp>
      </p:grpSp>
      <p:sp>
        <p:nvSpPr>
          <p:cNvPr id="21" name="Quad Arrow 20"/>
          <p:cNvSpPr/>
          <p:nvPr/>
        </p:nvSpPr>
        <p:spPr>
          <a:xfrm>
            <a:off x="5526880" y="5943601"/>
            <a:ext cx="719140" cy="665896"/>
          </a:xfrm>
          <a:prstGeom prst="quadArrow">
            <a:avLst>
              <a:gd name="adj1" fmla="val 13202"/>
              <a:gd name="adj2" fmla="val 14633"/>
              <a:gd name="adj3" fmla="val 11772"/>
            </a:avLst>
          </a:prstGeom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99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pto anima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627" t="12063" r="18474"/>
          <a:stretch/>
        </p:blipFill>
        <p:spPr>
          <a:xfrm>
            <a:off x="5832389" y="2697291"/>
            <a:ext cx="6256146" cy="40241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ZEPTO Dipole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74536"/>
            <a:ext cx="5963920" cy="282554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GB" dirty="0" smtClean="0"/>
              <a:t>Prototype based on specifications for CLIC DB turnaround loops</a:t>
            </a:r>
          </a:p>
          <a:p>
            <a:pPr>
              <a:lnSpc>
                <a:spcPct val="110000"/>
              </a:lnSpc>
            </a:pPr>
            <a:r>
              <a:rPr lang="en-GB" b="1" dirty="0"/>
              <a:t>0.46-1.1 T</a:t>
            </a:r>
            <a:r>
              <a:rPr lang="en-GB" dirty="0"/>
              <a:t> tuning range (</a:t>
            </a:r>
            <a:r>
              <a:rPr lang="en-GB" b="1" dirty="0"/>
              <a:t>355 mm </a:t>
            </a:r>
            <a:r>
              <a:rPr lang="en-GB" dirty="0"/>
              <a:t>stroke</a:t>
            </a:r>
            <a:r>
              <a:rPr lang="en-GB" dirty="0" smtClean="0"/>
              <a:t>)</a:t>
            </a:r>
          </a:p>
          <a:p>
            <a:pPr>
              <a:lnSpc>
                <a:spcPct val="110000"/>
              </a:lnSpc>
            </a:pPr>
            <a:r>
              <a:rPr lang="en-GB" dirty="0" err="1"/>
              <a:t>NdFeB</a:t>
            </a:r>
            <a:r>
              <a:rPr lang="en-GB" dirty="0"/>
              <a:t> block: </a:t>
            </a:r>
            <a:r>
              <a:rPr lang="en-GB" b="1" dirty="0"/>
              <a:t>500x400x200 mm</a:t>
            </a:r>
            <a:r>
              <a:rPr lang="en-GB" dirty="0"/>
              <a:t>, </a:t>
            </a:r>
            <a:r>
              <a:rPr lang="en-GB" i="1" dirty="0"/>
              <a:t>B</a:t>
            </a:r>
            <a:r>
              <a:rPr lang="en-GB" i="1" baseline="-25000" dirty="0"/>
              <a:t>r</a:t>
            </a:r>
            <a:r>
              <a:rPr lang="en-GB" dirty="0"/>
              <a:t> </a:t>
            </a:r>
            <a:r>
              <a:rPr lang="en-GB" b="1" dirty="0"/>
              <a:t>1.38 T</a:t>
            </a:r>
          </a:p>
          <a:p>
            <a:pPr>
              <a:lnSpc>
                <a:spcPct val="110000"/>
              </a:lnSpc>
            </a:pPr>
            <a:r>
              <a:rPr lang="en-GB" dirty="0" smtClean="0"/>
              <a:t>Horizontal field quality: </a:t>
            </a:r>
            <a:r>
              <a:rPr lang="en-GB" b="1" dirty="0" smtClean="0"/>
              <a:t>±1x10</a:t>
            </a:r>
            <a:r>
              <a:rPr lang="en-GB" b="1" baseline="30000" dirty="0" smtClean="0"/>
              <a:t>-3</a:t>
            </a:r>
            <a:r>
              <a:rPr lang="en-GB" b="1" dirty="0" smtClean="0"/>
              <a:t> </a:t>
            </a:r>
            <a:r>
              <a:rPr lang="en-GB" dirty="0" smtClean="0"/>
              <a:t>over </a:t>
            </a:r>
            <a:r>
              <a:rPr lang="en-GB" b="1" dirty="0" smtClean="0"/>
              <a:t>40 mm</a:t>
            </a:r>
            <a:endParaRPr lang="en-GB" b="1" dirty="0"/>
          </a:p>
          <a:p>
            <a:pPr>
              <a:lnSpc>
                <a:spcPct val="110000"/>
              </a:lnSpc>
            </a:pPr>
            <a:r>
              <a:rPr lang="en-GB" dirty="0" smtClean="0"/>
              <a:t>Built and tested in 2019 at Daresbury Laboratory</a:t>
            </a:r>
            <a:endParaRPr lang="en-GB" dirty="0"/>
          </a:p>
        </p:txBody>
      </p:sp>
      <p:pic>
        <p:nvPicPr>
          <p:cNvPr id="5" name="Picture 5" descr="C:\Users\fxq83521\Desktop\Photos\2016-4-07-Complete Assy-06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6210" y="617953"/>
            <a:ext cx="3197590" cy="221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FD7E-21FB-43A9-A431-63913B08A939}" type="slidenum">
              <a:rPr lang="en-GB" smtClean="0"/>
              <a:t>9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200" y="4226254"/>
            <a:ext cx="4229947" cy="2197407"/>
          </a:xfrm>
          <a:prstGeom prst="rect">
            <a:avLst/>
          </a:prstGeom>
        </p:spPr>
      </p:pic>
      <p:pic>
        <p:nvPicPr>
          <p:cNvPr id="10" name="Picture 3" descr="C:\Users\fxq83521\Documents\CLIC PMD\Report\Integrated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543184"/>
            <a:ext cx="2822458" cy="229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858010" y="57348"/>
            <a:ext cx="3333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b="1" dirty="0" smtClean="0">
                <a:latin typeface="Arial" panose="020B0604020202020204" pitchFamily="34" charset="0"/>
              </a:rPr>
              <a:t>Bainbridge </a:t>
            </a:r>
            <a:r>
              <a:rPr lang="en-GB" sz="1400" i="1" dirty="0" smtClean="0">
                <a:latin typeface="Arial" panose="020B0604020202020204" pitchFamily="34" charset="0"/>
              </a:rPr>
              <a:t>et al</a:t>
            </a:r>
            <a:r>
              <a:rPr lang="en-GB" sz="1400" dirty="0" smtClean="0">
                <a:latin typeface="Arial" panose="020B0604020202020204" pitchFamily="34" charset="0"/>
              </a:rPr>
              <a:t>, IPAC2017 </a:t>
            </a:r>
            <a:r>
              <a:rPr lang="en-GB" sz="1400" dirty="0" smtClean="0">
                <a:latin typeface="Arial" panose="020B0604020202020204" pitchFamily="34" charset="0"/>
                <a:hlinkClick r:id="rId8"/>
              </a:rPr>
              <a:t>THPIK105</a:t>
            </a:r>
            <a:r>
              <a:rPr lang="en-GB" sz="1400" dirty="0" smtClean="0">
                <a:latin typeface="Arial" panose="020B0604020202020204" pitchFamily="34" charset="0"/>
              </a:rPr>
              <a:t> </a:t>
            </a:r>
          </a:p>
          <a:p>
            <a:pPr algn="r"/>
            <a:r>
              <a:rPr lang="en-GB" sz="1400" b="1" dirty="0" smtClean="0">
                <a:latin typeface="Arial" panose="020B0604020202020204" pitchFamily="34" charset="0"/>
              </a:rPr>
              <a:t>Bainbridge</a:t>
            </a:r>
            <a:r>
              <a:rPr lang="en-GB" sz="1400" dirty="0" smtClean="0">
                <a:latin typeface="Arial" panose="020B0604020202020204" pitchFamily="34" charset="0"/>
              </a:rPr>
              <a:t>, </a:t>
            </a:r>
            <a:r>
              <a:rPr lang="en-GB" sz="1400" dirty="0" smtClean="0">
                <a:latin typeface="Arial" panose="020B0604020202020204" pitchFamily="34" charset="0"/>
                <a:hlinkClick r:id="rId9"/>
              </a:rPr>
              <a:t>IMMW21 workshop</a:t>
            </a:r>
            <a:endParaRPr lang="en-GB" sz="14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76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1028</Words>
  <Application>Microsoft Office PowerPoint</Application>
  <PresentationFormat>Widescreen</PresentationFormat>
  <Paragraphs>150</Paragraphs>
  <Slides>14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Lucida Grande</vt:lpstr>
      <vt:lpstr>Wingdings</vt:lpstr>
      <vt:lpstr>ヒラギノ角ゴ Pro W3</vt:lpstr>
      <vt:lpstr>Office Theme</vt:lpstr>
      <vt:lpstr>Permanent Magnet Developments at STFC</vt:lpstr>
      <vt:lpstr>The ZEPTO project</vt:lpstr>
      <vt:lpstr>ZEPTO Q1: High Strength</vt:lpstr>
      <vt:lpstr>Engineering of High Strength Quad</vt:lpstr>
      <vt:lpstr>Magnet Centre Movement</vt:lpstr>
      <vt:lpstr>ZEPTO Q2: High Dynamic Range</vt:lpstr>
      <vt:lpstr>Engineering of ZEPTO Q2</vt:lpstr>
      <vt:lpstr>Measured Axis Movement</vt:lpstr>
      <vt:lpstr>ZEPTO Dipole</vt:lpstr>
      <vt:lpstr>ZEPTO Dipole Construction</vt:lpstr>
      <vt:lpstr>ZEPTO Dipole Measurements</vt:lpstr>
      <vt:lpstr>ZEPTO Diamond Quadrupole</vt:lpstr>
      <vt:lpstr>Other PM applications</vt:lpstr>
      <vt:lpstr>Summary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PM Experience at  Daresbury Laboratory</dc:title>
  <dc:creator>Shepherd, Ben (STFC,DL,AST)</dc:creator>
  <cp:lastModifiedBy>LEAN Philippa</cp:lastModifiedBy>
  <cp:revision>16</cp:revision>
  <dcterms:created xsi:type="dcterms:W3CDTF">2020-10-06T10:44:35Z</dcterms:created>
  <dcterms:modified xsi:type="dcterms:W3CDTF">2020-12-16T13:12:22Z</dcterms:modified>
</cp:coreProperties>
</file>