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56" r:id="rId2"/>
    <p:sldId id="948" r:id="rId3"/>
    <p:sldId id="286" r:id="rId4"/>
    <p:sldId id="949" r:id="rId5"/>
    <p:sldId id="942" r:id="rId6"/>
    <p:sldId id="303" r:id="rId7"/>
    <p:sldId id="943" r:id="rId8"/>
    <p:sldId id="945" r:id="rId9"/>
    <p:sldId id="950" r:id="rId10"/>
    <p:sldId id="951" r:id="rId11"/>
    <p:sldId id="274" r:id="rId12"/>
    <p:sldId id="260" r:id="rId13"/>
    <p:sldId id="946" r:id="rId14"/>
    <p:sldId id="288" r:id="rId15"/>
    <p:sldId id="947" r:id="rId16"/>
    <p:sldId id="273" r:id="rId17"/>
    <p:sldId id="266" r:id="rId18"/>
    <p:sldId id="258" r:id="rId19"/>
    <p:sldId id="304" r:id="rId20"/>
    <p:sldId id="305" r:id="rId21"/>
    <p:sldId id="285" r:id="rId22"/>
    <p:sldId id="952" r:id="rId23"/>
    <p:sldId id="296"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383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ikes, Jörg" initials="FJ" lastIdx="2" clrIdx="0">
    <p:extLst>
      <p:ext uri="{19B8F6BF-5375-455C-9EA6-DF929625EA0E}">
        <p15:presenceInfo xmlns:p15="http://schemas.microsoft.com/office/powerpoint/2012/main" userId="S-1-5-21-208959108-3851625678-3957612115-49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EBBBCC-DAD2-459C-BE2E-F6DE35CF9A28}" styleName="Dunkle Formatvorlage 2 - Akzent 3/Akz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47" autoAdjust="0"/>
    <p:restoredTop sz="94660"/>
  </p:normalViewPr>
  <p:slideViewPr>
    <p:cSldViewPr snapToGrid="0">
      <p:cViewPr varScale="1">
        <p:scale>
          <a:sx n="109" d="100"/>
          <a:sy n="109" d="100"/>
        </p:scale>
        <p:origin x="648" y="102"/>
      </p:cViewPr>
      <p:guideLst>
        <p:guide orient="horz" pos="2160"/>
        <p:guide pos="3840"/>
        <p:guide pos="3835"/>
      </p:guideLst>
    </p:cSldViewPr>
  </p:slideViewPr>
  <p:notesTextViewPr>
    <p:cViewPr>
      <p:scale>
        <a:sx n="1" d="1"/>
        <a:sy n="1" d="1"/>
      </p:scale>
      <p:origin x="0" y="0"/>
    </p:cViewPr>
  </p:notesTextViewPr>
  <p:notesViewPr>
    <p:cSldViewPr snapToGrid="0" showGuides="1">
      <p:cViewPr varScale="1">
        <p:scale>
          <a:sx n="51" d="100"/>
          <a:sy n="51" d="100"/>
        </p:scale>
        <p:origin x="2692" y="5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4B797B-DDB0-41BC-A250-19333F89BDA1}" type="datetimeFigureOut">
              <a:rPr lang="de-DE" smtClean="0"/>
              <a:t>17.12.2020</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9DCD7E-A781-4B9B-8394-F7CFF9CF704A}" type="slidenum">
              <a:rPr lang="de-DE" smtClean="0"/>
              <a:t>‹#›</a:t>
            </a:fld>
            <a:endParaRPr lang="de-DE"/>
          </a:p>
        </p:txBody>
      </p:sp>
    </p:spTree>
    <p:extLst>
      <p:ext uri="{BB962C8B-B14F-4D97-AF65-F5344CB8AC3E}">
        <p14:creationId xmlns:p14="http://schemas.microsoft.com/office/powerpoint/2010/main" val="364915657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0-05-04T06:40:52.486"/>
    </inkml:context>
    <inkml:brush xml:id="br0">
      <inkml:brushProperty name="width" value="0.05292" units="cm"/>
      <inkml:brushProperty name="height" value="0.05292" units="cm"/>
      <inkml:brushProperty name="color" value="#FF0000"/>
    </inkml:brush>
  </inkml:definitions>
  <inkml:trace contextRef="#ctx0" brushRef="#br0">22363 11213 10239 0,'0'0'0'6,"0"0"0"-6,0 0 0 0,0 0 816 6,0 0 160-6,0 0 48 0,0 0 0 0,0 0-832 30,0 0-192-29,0 0 0-1,0 0-5696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9-08T14:15:46.235"/>
    </inkml:context>
    <inkml:brush xml:id="br0">
      <inkml:brushProperty name="width" value="0.05292" units="cm"/>
      <inkml:brushProperty name="height" value="0.05292" units="cm"/>
      <inkml:brushProperty name="color" value="#FF0000"/>
    </inkml:brush>
  </inkml:definitions>
  <inkml:trace contextRef="#ctx0" brushRef="#br0">5468 1817 0</inkml:trace>
  <inkml:trace contextRef="#ctx0" brushRef="#br0" timeOffset="236.366">5468 1817 0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CBC31A-5798-4EB5-96E5-9AF70FD74343}" type="datetimeFigureOut">
              <a:rPr lang="zh-CN" altLang="en-US" smtClean="0"/>
              <a:t>2020/12/17</a:t>
            </a:fld>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EC5EE5-ACCE-4223-902E-D643449AF808}" type="slidenum">
              <a:rPr lang="zh-CN" altLang="en-US" smtClean="0"/>
              <a:t>‹#›</a:t>
            </a:fld>
            <a:endParaRPr lang="zh-CN" altLang="en-US"/>
          </a:p>
        </p:txBody>
      </p:sp>
    </p:spTree>
    <p:extLst>
      <p:ext uri="{BB962C8B-B14F-4D97-AF65-F5344CB8AC3E}">
        <p14:creationId xmlns:p14="http://schemas.microsoft.com/office/powerpoint/2010/main" val="2148549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50900" y="1416050"/>
            <a:ext cx="5486400" cy="3086100"/>
          </a:xfrm>
          <a:prstGeom prst="rect">
            <a:avLst/>
          </a:prstGeom>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41EC5EE5-ACCE-4223-902E-D643449AF808}" type="slidenum">
              <a:rPr lang="zh-CN" altLang="en-US" smtClean="0"/>
              <a:t>1</a:t>
            </a:fld>
            <a:endParaRPr lang="zh-CN" altLang="en-US"/>
          </a:p>
        </p:txBody>
      </p:sp>
    </p:spTree>
    <p:extLst>
      <p:ext uri="{BB962C8B-B14F-4D97-AF65-F5344CB8AC3E}">
        <p14:creationId xmlns:p14="http://schemas.microsoft.com/office/powerpoint/2010/main" val="2167001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0900" y="1416050"/>
            <a:ext cx="5486400" cy="3086100"/>
          </a:xfrm>
          <a:prstGeom prst="rect">
            <a:avLst/>
          </a:prstGeom>
        </p:spPr>
      </p:sp>
      <p:sp>
        <p:nvSpPr>
          <p:cNvPr id="3" name="Notizenplatzhalter 2"/>
          <p:cNvSpPr>
            <a:spLocks noGrp="1"/>
          </p:cNvSpPr>
          <p:nvPr>
            <p:ph type="body" idx="1"/>
          </p:nvPr>
        </p:nvSpPr>
        <p:spPr>
          <a:xfrm>
            <a:off x="685800" y="4343985"/>
            <a:ext cx="5486400" cy="4114508"/>
          </a:xfrm>
          <a:prstGeom prst="rect">
            <a:avLst/>
          </a:prstGeom>
        </p:spPr>
        <p:txBody>
          <a:bodyPr/>
          <a:lstStyle/>
          <a:p>
            <a:endParaRPr lang="de-DE"/>
          </a:p>
        </p:txBody>
      </p:sp>
      <p:sp>
        <p:nvSpPr>
          <p:cNvPr id="4" name="Foliennummernplatzhalter 3"/>
          <p:cNvSpPr>
            <a:spLocks noGrp="1"/>
          </p:cNvSpPr>
          <p:nvPr>
            <p:ph type="sldNum" sz="quarter" idx="10"/>
          </p:nvPr>
        </p:nvSpPr>
        <p:spPr/>
        <p:txBody>
          <a:bodyPr/>
          <a:lstStyle/>
          <a:p>
            <a:pPr>
              <a:defRPr/>
            </a:pPr>
            <a:fld id="{3C849F27-84EA-4B97-BB3F-6B1C9AB208BA}" type="slidenum">
              <a:rPr lang="de-DE" altLang="de-DE" smtClean="0"/>
              <a:pPr>
                <a:defRPr/>
              </a:pPr>
              <a:t>3</a:t>
            </a:fld>
            <a:endParaRPr lang="de-DE" altLang="de-DE"/>
          </a:p>
        </p:txBody>
      </p:sp>
    </p:spTree>
    <p:extLst>
      <p:ext uri="{BB962C8B-B14F-4D97-AF65-F5344CB8AC3E}">
        <p14:creationId xmlns:p14="http://schemas.microsoft.com/office/powerpoint/2010/main" val="2499794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izenplatzhalter 2"/>
          <p:cNvSpPr>
            <a:spLocks noGrp="1"/>
          </p:cNvSpPr>
          <p:nvPr>
            <p:ph type="body" idx="1"/>
          </p:nvPr>
        </p:nvSpPr>
        <p:spPr>
          <a:xfrm>
            <a:off x="685800" y="4400550"/>
            <a:ext cx="5486400" cy="3600450"/>
          </a:xfrm>
          <a:prstGeom prst="rect">
            <a:avLst/>
          </a:prstGeom>
        </p:spPr>
        <p:txBody>
          <a:bodyPr/>
          <a:lstStyle/>
          <a:p>
            <a:endParaRPr lang="de-DE" dirty="0"/>
          </a:p>
        </p:txBody>
      </p:sp>
      <p:sp>
        <p:nvSpPr>
          <p:cNvPr id="4" name="Foliennummernplatzhalter 3"/>
          <p:cNvSpPr>
            <a:spLocks noGrp="1"/>
          </p:cNvSpPr>
          <p:nvPr>
            <p:ph type="sldNum" sz="quarter" idx="5"/>
          </p:nvPr>
        </p:nvSpPr>
        <p:spPr/>
        <p:txBody>
          <a:bodyPr/>
          <a:lstStyle/>
          <a:p>
            <a:fld id="{41EC5EE5-ACCE-4223-902E-D643449AF808}" type="slidenum">
              <a:rPr lang="zh-CN" altLang="en-US" smtClean="0"/>
              <a:t>4</a:t>
            </a:fld>
            <a:endParaRPr lang="zh-CN" altLang="en-US"/>
          </a:p>
        </p:txBody>
      </p:sp>
    </p:spTree>
    <p:extLst>
      <p:ext uri="{BB962C8B-B14F-4D97-AF65-F5344CB8AC3E}">
        <p14:creationId xmlns:p14="http://schemas.microsoft.com/office/powerpoint/2010/main" val="3971139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0900" y="1416050"/>
            <a:ext cx="5486400" cy="3086100"/>
          </a:xfrm>
          <a:prstGeom prst="rect">
            <a:avLst/>
          </a:prstGeom>
        </p:spPr>
      </p:sp>
      <p:sp>
        <p:nvSpPr>
          <p:cNvPr id="3" name="Notizenplatzhalter 2"/>
          <p:cNvSpPr>
            <a:spLocks noGrp="1"/>
          </p:cNvSpPr>
          <p:nvPr>
            <p:ph type="body" idx="1"/>
          </p:nvPr>
        </p:nvSpPr>
        <p:spPr>
          <a:xfrm>
            <a:off x="685800" y="4400550"/>
            <a:ext cx="5486400" cy="3600450"/>
          </a:xfrm>
          <a:prstGeom prst="rect">
            <a:avLst/>
          </a:prstGeom>
        </p:spPr>
        <p:txBody>
          <a:bodyPr/>
          <a:lstStyle/>
          <a:p>
            <a:endParaRPr lang="de-DE" dirty="0"/>
          </a:p>
        </p:txBody>
      </p:sp>
      <p:sp>
        <p:nvSpPr>
          <p:cNvPr id="4" name="Foliennummernplatzhalter 3"/>
          <p:cNvSpPr>
            <a:spLocks noGrp="1"/>
          </p:cNvSpPr>
          <p:nvPr>
            <p:ph type="sldNum" sz="quarter" idx="5"/>
          </p:nvPr>
        </p:nvSpPr>
        <p:spPr/>
        <p:txBody>
          <a:bodyPr/>
          <a:lstStyle/>
          <a:p>
            <a:fld id="{41EC5EE5-ACCE-4223-902E-D643449AF808}" type="slidenum">
              <a:rPr lang="zh-CN" altLang="en-US" smtClean="0"/>
              <a:t>8</a:t>
            </a:fld>
            <a:endParaRPr lang="zh-CN" altLang="en-US"/>
          </a:p>
        </p:txBody>
      </p:sp>
    </p:spTree>
    <p:extLst>
      <p:ext uri="{BB962C8B-B14F-4D97-AF65-F5344CB8AC3E}">
        <p14:creationId xmlns:p14="http://schemas.microsoft.com/office/powerpoint/2010/main" val="2890220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0900" y="1416050"/>
            <a:ext cx="5486400" cy="3086100"/>
          </a:xfrm>
          <a:prstGeom prst="rect">
            <a:avLst/>
          </a:prstGeom>
        </p:spPr>
      </p:sp>
      <p:sp>
        <p:nvSpPr>
          <p:cNvPr id="3" name="Notizenplatzhalter 2"/>
          <p:cNvSpPr>
            <a:spLocks noGrp="1"/>
          </p:cNvSpPr>
          <p:nvPr>
            <p:ph type="body" idx="1"/>
          </p:nvPr>
        </p:nvSpPr>
        <p:spPr>
          <a:xfrm>
            <a:off x="685800" y="4400550"/>
            <a:ext cx="5486400" cy="3600450"/>
          </a:xfrm>
          <a:prstGeom prst="rect">
            <a:avLst/>
          </a:prstGeom>
        </p:spPr>
        <p:txBody>
          <a:bodyPr/>
          <a:lstStyle/>
          <a:p>
            <a:endParaRPr lang="de-DE"/>
          </a:p>
        </p:txBody>
      </p:sp>
      <p:sp>
        <p:nvSpPr>
          <p:cNvPr id="4" name="Foliennummernplatzhalter 3"/>
          <p:cNvSpPr>
            <a:spLocks noGrp="1"/>
          </p:cNvSpPr>
          <p:nvPr>
            <p:ph type="sldNum" sz="quarter" idx="10"/>
          </p:nvPr>
        </p:nvSpPr>
        <p:spPr/>
        <p:txBody>
          <a:bodyPr/>
          <a:lstStyle/>
          <a:p>
            <a:fld id="{41EC5EE5-ACCE-4223-902E-D643449AF808}" type="slidenum">
              <a:rPr lang="zh-CN" altLang="en-US" smtClean="0"/>
              <a:t>16</a:t>
            </a:fld>
            <a:endParaRPr lang="zh-CN" altLang="en-US"/>
          </a:p>
        </p:txBody>
      </p:sp>
    </p:spTree>
    <p:extLst>
      <p:ext uri="{BB962C8B-B14F-4D97-AF65-F5344CB8AC3E}">
        <p14:creationId xmlns:p14="http://schemas.microsoft.com/office/powerpoint/2010/main" val="2842812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0900" y="1416050"/>
            <a:ext cx="5486400" cy="3086100"/>
          </a:xfrm>
          <a:prstGeom prst="rect">
            <a:avLst/>
          </a:prstGeom>
        </p:spPr>
      </p:sp>
      <p:sp>
        <p:nvSpPr>
          <p:cNvPr id="3" name="Notizenplatzhalter 2"/>
          <p:cNvSpPr>
            <a:spLocks noGrp="1"/>
          </p:cNvSpPr>
          <p:nvPr>
            <p:ph type="body" idx="1"/>
          </p:nvPr>
        </p:nvSpPr>
        <p:spPr>
          <a:xfrm>
            <a:off x="685800" y="4400550"/>
            <a:ext cx="5486400" cy="3600450"/>
          </a:xfrm>
          <a:prstGeom prst="rect">
            <a:avLst/>
          </a:prstGeom>
        </p:spPr>
        <p:txBody>
          <a:bodyPr/>
          <a:lstStyle/>
          <a:p>
            <a:endParaRPr lang="de-DE" dirty="0"/>
          </a:p>
        </p:txBody>
      </p:sp>
      <p:sp>
        <p:nvSpPr>
          <p:cNvPr id="4" name="Foliennummernplatzhalter 3"/>
          <p:cNvSpPr>
            <a:spLocks noGrp="1"/>
          </p:cNvSpPr>
          <p:nvPr>
            <p:ph type="sldNum" sz="quarter" idx="5"/>
          </p:nvPr>
        </p:nvSpPr>
        <p:spPr/>
        <p:txBody>
          <a:bodyPr/>
          <a:lstStyle/>
          <a:p>
            <a:fld id="{41EC5EE5-ACCE-4223-902E-D643449AF808}" type="slidenum">
              <a:rPr lang="zh-CN" altLang="en-US" smtClean="0"/>
              <a:t>21</a:t>
            </a:fld>
            <a:endParaRPr lang="zh-CN" altLang="en-US"/>
          </a:p>
        </p:txBody>
      </p:sp>
    </p:spTree>
    <p:extLst>
      <p:ext uri="{BB962C8B-B14F-4D97-AF65-F5344CB8AC3E}">
        <p14:creationId xmlns:p14="http://schemas.microsoft.com/office/powerpoint/2010/main" val="2452777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E9E7EAA5-A05E-464D-8703-5ED6E4F3F191}" type="datetime1">
              <a:rPr lang="zh-CN" altLang="en-US" smtClean="0"/>
              <a:t>2020/12/17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0F5304-658C-465E-BFAA-5305700545B9}" type="slidenum">
              <a:rPr lang="zh-CN" altLang="en-US" smtClean="0"/>
              <a:pPr/>
              <a:t>‹#›</a:t>
            </a:fld>
            <a:r>
              <a:rPr lang="en-US" altLang="zh-CN" dirty="0"/>
              <a:t>/16</a:t>
            </a:r>
            <a:endParaRPr lang="zh-CN" altLang="en-US" dirty="0"/>
          </a:p>
        </p:txBody>
      </p:sp>
    </p:spTree>
    <p:extLst>
      <p:ext uri="{BB962C8B-B14F-4D97-AF65-F5344CB8AC3E}">
        <p14:creationId xmlns:p14="http://schemas.microsoft.com/office/powerpoint/2010/main" val="2173475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6C00166-444C-4ADF-BF26-2275F66BABA0}" type="datetime1">
              <a:rPr lang="zh-CN" altLang="en-US" smtClean="0"/>
              <a:t>2020/12/17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0F5304-658C-465E-BFAA-5305700545B9}" type="slidenum">
              <a:rPr lang="zh-CN" altLang="en-US" smtClean="0"/>
              <a:t>‹#›</a:t>
            </a:fld>
            <a:endParaRPr lang="zh-CN" altLang="en-US"/>
          </a:p>
        </p:txBody>
      </p:sp>
    </p:spTree>
    <p:extLst>
      <p:ext uri="{BB962C8B-B14F-4D97-AF65-F5344CB8AC3E}">
        <p14:creationId xmlns:p14="http://schemas.microsoft.com/office/powerpoint/2010/main" val="3336211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EAD3AD-C592-4B0B-A794-68773681D26A}" type="datetime1">
              <a:rPr lang="zh-CN" altLang="en-US" smtClean="0"/>
              <a:t>2020/12/17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0F5304-658C-465E-BFAA-5305700545B9}" type="slidenum">
              <a:rPr lang="zh-CN" altLang="en-US" smtClean="0"/>
              <a:t>‹#›</a:t>
            </a:fld>
            <a:endParaRPr lang="zh-CN" altLang="en-US"/>
          </a:p>
        </p:txBody>
      </p:sp>
    </p:spTree>
    <p:extLst>
      <p:ext uri="{BB962C8B-B14F-4D97-AF65-F5344CB8AC3E}">
        <p14:creationId xmlns:p14="http://schemas.microsoft.com/office/powerpoint/2010/main" val="374358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B81B93C-A9E4-4A48-A5F2-9D1F02FB7798}" type="datetime1">
              <a:rPr lang="zh-CN" altLang="en-US" smtClean="0"/>
              <a:t>2020/12/17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0F5304-658C-465E-BFAA-5305700545B9}" type="slidenum">
              <a:rPr lang="zh-CN" altLang="en-US" smtClean="0"/>
              <a:pPr/>
              <a:t>‹#›</a:t>
            </a:fld>
            <a:r>
              <a:rPr lang="en-US" altLang="zh-CN" dirty="0"/>
              <a:t>/16</a:t>
            </a:r>
            <a:endParaRPr lang="zh-CN" altLang="en-US" dirty="0"/>
          </a:p>
        </p:txBody>
      </p:sp>
    </p:spTree>
    <p:extLst>
      <p:ext uri="{BB962C8B-B14F-4D97-AF65-F5344CB8AC3E}">
        <p14:creationId xmlns:p14="http://schemas.microsoft.com/office/powerpoint/2010/main" val="4099324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CCDC43C-B9C5-476C-9C06-0B23A167CB58}" type="datetime1">
              <a:rPr lang="zh-CN" altLang="en-US" smtClean="0"/>
              <a:t>2020/12/17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0F5304-658C-465E-BFAA-5305700545B9}" type="slidenum">
              <a:rPr lang="zh-CN" altLang="en-US" smtClean="0"/>
              <a:t>‹#›</a:t>
            </a:fld>
            <a:endParaRPr lang="zh-CN" altLang="en-US"/>
          </a:p>
        </p:txBody>
      </p:sp>
    </p:spTree>
    <p:extLst>
      <p:ext uri="{BB962C8B-B14F-4D97-AF65-F5344CB8AC3E}">
        <p14:creationId xmlns:p14="http://schemas.microsoft.com/office/powerpoint/2010/main" val="3419792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E63292F-0CDA-4DBA-B3F7-D73739E9CD88}" type="datetime1">
              <a:rPr lang="zh-CN" altLang="en-US" smtClean="0"/>
              <a:t>2020/12/17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0F5304-658C-465E-BFAA-5305700545B9}" type="slidenum">
              <a:rPr lang="zh-CN" altLang="en-US" smtClean="0"/>
              <a:t>‹#›</a:t>
            </a:fld>
            <a:endParaRPr lang="zh-CN" altLang="en-US"/>
          </a:p>
        </p:txBody>
      </p:sp>
    </p:spTree>
    <p:extLst>
      <p:ext uri="{BB962C8B-B14F-4D97-AF65-F5344CB8AC3E}">
        <p14:creationId xmlns:p14="http://schemas.microsoft.com/office/powerpoint/2010/main" val="345483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BE7D0D4-4B4F-4169-BDD7-C5C0DD81083A}" type="datetime1">
              <a:rPr lang="zh-CN" altLang="en-US" smtClean="0"/>
              <a:t>2020/12/17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0F5304-658C-465E-BFAA-5305700545B9}" type="slidenum">
              <a:rPr lang="zh-CN" altLang="en-US" smtClean="0"/>
              <a:t>‹#›</a:t>
            </a:fld>
            <a:endParaRPr lang="zh-CN" altLang="en-US"/>
          </a:p>
        </p:txBody>
      </p:sp>
    </p:spTree>
    <p:extLst>
      <p:ext uri="{BB962C8B-B14F-4D97-AF65-F5344CB8AC3E}">
        <p14:creationId xmlns:p14="http://schemas.microsoft.com/office/powerpoint/2010/main" val="3899821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8E343F3-E687-4731-B078-44D733A90E30}" type="datetime1">
              <a:rPr lang="zh-CN" altLang="en-US" smtClean="0"/>
              <a:t>2020/12/17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90F5304-658C-465E-BFAA-5305700545B9}" type="slidenum">
              <a:rPr lang="zh-CN" altLang="en-US" smtClean="0"/>
              <a:t>‹#›</a:t>
            </a:fld>
            <a:endParaRPr lang="zh-CN" altLang="en-US"/>
          </a:p>
        </p:txBody>
      </p:sp>
    </p:spTree>
    <p:extLst>
      <p:ext uri="{BB962C8B-B14F-4D97-AF65-F5344CB8AC3E}">
        <p14:creationId xmlns:p14="http://schemas.microsoft.com/office/powerpoint/2010/main" val="1748605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1940190-B31C-4FEE-89FE-F0BB705ADE35}" type="datetime1">
              <a:rPr lang="zh-CN" altLang="en-US" smtClean="0"/>
              <a:t>2020/12/17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0F5304-658C-465E-BFAA-5305700545B9}" type="slidenum">
              <a:rPr lang="zh-CN" altLang="en-US" smtClean="0"/>
              <a:t>‹#›</a:t>
            </a:fld>
            <a:endParaRPr lang="zh-CN" altLang="en-US"/>
          </a:p>
        </p:txBody>
      </p:sp>
    </p:spTree>
    <p:extLst>
      <p:ext uri="{BB962C8B-B14F-4D97-AF65-F5344CB8AC3E}">
        <p14:creationId xmlns:p14="http://schemas.microsoft.com/office/powerpoint/2010/main" val="354511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C9FFCCA-38F6-4A56-8250-E094281B1B8A}" type="datetime1">
              <a:rPr lang="zh-CN" altLang="en-US" smtClean="0"/>
              <a:t>2020/12/17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0F5304-658C-465E-BFAA-5305700545B9}" type="slidenum">
              <a:rPr lang="zh-CN" altLang="en-US" smtClean="0"/>
              <a:t>‹#›</a:t>
            </a:fld>
            <a:endParaRPr lang="zh-CN" altLang="en-US"/>
          </a:p>
        </p:txBody>
      </p:sp>
    </p:spTree>
    <p:extLst>
      <p:ext uri="{BB962C8B-B14F-4D97-AF65-F5344CB8AC3E}">
        <p14:creationId xmlns:p14="http://schemas.microsoft.com/office/powerpoint/2010/main" val="1375305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289A6E7-833C-4D7A-AF2B-79553AC0D26F}" type="datetime1">
              <a:rPr lang="zh-CN" altLang="en-US" smtClean="0"/>
              <a:t>2020/12/17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0F5304-658C-465E-BFAA-5305700545B9}" type="slidenum">
              <a:rPr lang="zh-CN" altLang="en-US" smtClean="0"/>
              <a:t>‹#›</a:t>
            </a:fld>
            <a:endParaRPr lang="zh-CN" altLang="en-US"/>
          </a:p>
        </p:txBody>
      </p:sp>
    </p:spTree>
    <p:extLst>
      <p:ext uri="{BB962C8B-B14F-4D97-AF65-F5344CB8AC3E}">
        <p14:creationId xmlns:p14="http://schemas.microsoft.com/office/powerpoint/2010/main" val="319145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B681AB-02FA-4873-B63F-A59B0648F510}" type="datetime1">
              <a:rPr lang="zh-CN" altLang="en-US" smtClean="0"/>
              <a:t>2020/12/17</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0F5304-658C-465E-BFAA-5305700545B9}" type="slidenum">
              <a:rPr lang="zh-CN" altLang="en-US" smtClean="0"/>
              <a:t>‹#›</a:t>
            </a:fld>
            <a:endParaRPr lang="zh-CN" altLang="en-US"/>
          </a:p>
        </p:txBody>
      </p:sp>
    </p:spTree>
    <p:extLst>
      <p:ext uri="{BB962C8B-B14F-4D97-AF65-F5344CB8AC3E}">
        <p14:creationId xmlns:p14="http://schemas.microsoft.com/office/powerpoint/2010/main" val="1870738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customXml" Target="../ink/ink2.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1805" y="1120518"/>
            <a:ext cx="12128390" cy="1029188"/>
          </a:xfrm>
        </p:spPr>
        <p:txBody>
          <a:bodyPr>
            <a:noAutofit/>
          </a:bodyPr>
          <a:lstStyle/>
          <a:p>
            <a:r>
              <a:rPr lang="en-US" sz="3200" b="1" dirty="0">
                <a:latin typeface="Arial" panose="020B0604020202020204" pitchFamily="34" charset="0"/>
                <a:cs typeface="Arial" panose="020B0604020202020204" pitchFamily="34" charset="0"/>
              </a:rPr>
              <a:t>Status MLS</a:t>
            </a:r>
            <a:br>
              <a:rPr lang="en-US" sz="3200" b="1"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de-DE" sz="2400" b="1" dirty="0"/>
              <a:t>28th  ESLS Workshop, 16-17 Dec, ESRF, Grenoble</a:t>
            </a:r>
            <a:br>
              <a:rPr lang="de-DE" sz="2400" b="1" dirty="0"/>
            </a:br>
            <a:endParaRPr lang="en-US" sz="2400" dirty="0">
              <a:latin typeface="Arial" panose="020B0604020202020204" pitchFamily="34" charset="0"/>
              <a:cs typeface="Arial" panose="020B0604020202020204" pitchFamily="34" charset="0"/>
            </a:endParaRPr>
          </a:p>
        </p:txBody>
      </p:sp>
      <p:sp>
        <p:nvSpPr>
          <p:cNvPr id="3" name="副标题 2"/>
          <p:cNvSpPr>
            <a:spLocks noGrp="1"/>
          </p:cNvSpPr>
          <p:nvPr>
            <p:ph type="subTitle" idx="1"/>
          </p:nvPr>
        </p:nvSpPr>
        <p:spPr>
          <a:xfrm>
            <a:off x="0" y="2908545"/>
            <a:ext cx="12192000" cy="520455"/>
          </a:xfrm>
        </p:spPr>
        <p:txBody>
          <a:bodyPr>
            <a:normAutofit/>
          </a:bodyPr>
          <a:lstStyle/>
          <a:p>
            <a:pPr>
              <a:lnSpc>
                <a:spcPct val="100000"/>
              </a:lnSpc>
            </a:pPr>
            <a:r>
              <a:rPr lang="en-US" altLang="zh-CN" dirty="0">
                <a:latin typeface="Arial"/>
                <a:ea typeface="黑体" panose="02010609060101010101" pitchFamily="49" charset="-122"/>
                <a:cs typeface="Arial"/>
              </a:rPr>
              <a:t>Jörg </a:t>
            </a:r>
            <a:r>
              <a:rPr lang="en-US" altLang="zh-CN" dirty="0" err="1">
                <a:latin typeface="Arial"/>
                <a:ea typeface="黑体" panose="02010609060101010101" pitchFamily="49" charset="-122"/>
                <a:cs typeface="Arial"/>
              </a:rPr>
              <a:t>Feikes</a:t>
            </a:r>
            <a:r>
              <a:rPr lang="en-US" altLang="zh-CN" dirty="0">
                <a:latin typeface="Arial"/>
                <a:ea typeface="黑体" panose="02010609060101010101" pitchFamily="49" charset="-122"/>
                <a:cs typeface="Arial"/>
              </a:rPr>
              <a:t> for the MLS team</a:t>
            </a:r>
            <a:endParaRPr lang="en-US" altLang="zh-CN" sz="2200" dirty="0">
              <a:latin typeface="Arial"/>
              <a:ea typeface="黑体" panose="02010609060101010101" pitchFamily="49" charset="-122"/>
              <a:cs typeface="Arial"/>
            </a:endParaRPr>
          </a:p>
        </p:txBody>
      </p:sp>
      <mc:AlternateContent xmlns:mc="http://schemas.openxmlformats.org/markup-compatibility/2006" xmlns:p14="http://schemas.microsoft.com/office/powerpoint/2010/main">
        <mc:Choice Requires="p14">
          <p:contentPart p14:bwMode="auto" r:id="rId3">
            <p14:nvContentPartPr>
              <p14:cNvPr id="6" name="墨迹 5">
                <a:extLst>
                  <a:ext uri="{FF2B5EF4-FFF2-40B4-BE49-F238E27FC236}">
                    <a16:creationId xmlns:a16="http://schemas.microsoft.com/office/drawing/2014/main" id="{D6F195FC-849B-4BED-B08B-A6A949299CBD}"/>
                  </a:ext>
                </a:extLst>
              </p14:cNvPr>
              <p14:cNvContentPartPr/>
              <p14:nvPr/>
            </p14:nvContentPartPr>
            <p14:xfrm>
              <a:off x="8032019" y="2794414"/>
              <a:ext cx="360" cy="360"/>
            </p14:xfrm>
          </p:contentPart>
        </mc:Choice>
        <mc:Fallback xmlns="">
          <p:pic>
            <p:nvPicPr>
              <p:cNvPr id="6" name="墨迹 5">
                <a:extLst>
                  <a:ext uri="{FF2B5EF4-FFF2-40B4-BE49-F238E27FC236}">
                    <a16:creationId xmlns:a16="http://schemas.microsoft.com/office/drawing/2014/main" id="{D6F195FC-849B-4BED-B08B-A6A949299CBD}"/>
                  </a:ext>
                </a:extLst>
              </p:cNvPr>
              <p:cNvPicPr/>
              <p:nvPr/>
            </p:nvPicPr>
            <p:blipFill>
              <a:blip r:embed="rId4"/>
              <a:stretch>
                <a:fillRect/>
              </a:stretch>
            </p:blipFill>
            <p:spPr>
              <a:xfrm>
                <a:off x="8026619" y="2789014"/>
                <a:ext cx="11160" cy="11160"/>
              </a:xfrm>
              <a:prstGeom prst="rect">
                <a:avLst/>
              </a:prstGeom>
            </p:spPr>
          </p:pic>
        </mc:Fallback>
      </mc:AlternateContent>
      <p:sp>
        <p:nvSpPr>
          <p:cNvPr id="5" name="Foliennummernplatzhalter 1">
            <a:extLst>
              <a:ext uri="{FF2B5EF4-FFF2-40B4-BE49-F238E27FC236}">
                <a16:creationId xmlns:a16="http://schemas.microsoft.com/office/drawing/2014/main" id="{07F4C745-1816-43E4-A65D-59C0C451D421}"/>
              </a:ext>
            </a:extLst>
          </p:cNvPr>
          <p:cNvSpPr txBox="1">
            <a:spLocks/>
          </p:cNvSpPr>
          <p:nvPr/>
        </p:nvSpPr>
        <p:spPr>
          <a:xfrm>
            <a:off x="10764726" y="6356350"/>
            <a:ext cx="1298543" cy="365125"/>
          </a:xfrm>
          <a:prstGeom prst="rect">
            <a:avLst/>
          </a:prstGeom>
          <a:solidFill>
            <a:schemeClr val="bg1"/>
          </a:solidFill>
        </p:spPr>
        <p:txBody>
          <a:bodyPr/>
          <a:lstStyle>
            <a:defPPr>
              <a:defRPr lang="de-DE"/>
            </a:defPPr>
            <a:lvl1pPr algn="ctr" rtl="0" fontAlgn="base">
              <a:spcBef>
                <a:spcPct val="0"/>
              </a:spcBef>
              <a:spcAft>
                <a:spcPct val="0"/>
              </a:spcAft>
              <a:defRPr sz="2000" kern="1200">
                <a:solidFill>
                  <a:schemeClr val="tx1"/>
                </a:solidFill>
                <a:latin typeface="Times New Roman" pitchFamily="18" charset="0"/>
                <a:ea typeface="+mn-ea"/>
                <a:cs typeface="Arial" pitchFamily="34" charset="0"/>
              </a:defRPr>
            </a:lvl1pPr>
            <a:lvl2pPr marL="457200" algn="ctr" rtl="0" fontAlgn="base">
              <a:spcBef>
                <a:spcPct val="0"/>
              </a:spcBef>
              <a:spcAft>
                <a:spcPct val="0"/>
              </a:spcAft>
              <a:defRPr sz="2000" kern="1200">
                <a:solidFill>
                  <a:schemeClr val="tx1"/>
                </a:solidFill>
                <a:latin typeface="Times New Roman" pitchFamily="18" charset="0"/>
                <a:ea typeface="+mn-ea"/>
                <a:cs typeface="Arial" pitchFamily="34" charset="0"/>
              </a:defRPr>
            </a:lvl2pPr>
            <a:lvl3pPr marL="914400" algn="ctr" rtl="0" fontAlgn="base">
              <a:spcBef>
                <a:spcPct val="0"/>
              </a:spcBef>
              <a:spcAft>
                <a:spcPct val="0"/>
              </a:spcAft>
              <a:defRPr sz="2000" kern="1200">
                <a:solidFill>
                  <a:schemeClr val="tx1"/>
                </a:solidFill>
                <a:latin typeface="Times New Roman" pitchFamily="18" charset="0"/>
                <a:ea typeface="+mn-ea"/>
                <a:cs typeface="Arial" pitchFamily="34" charset="0"/>
              </a:defRPr>
            </a:lvl3pPr>
            <a:lvl4pPr marL="1371600" algn="ctr" rtl="0" fontAlgn="base">
              <a:spcBef>
                <a:spcPct val="0"/>
              </a:spcBef>
              <a:spcAft>
                <a:spcPct val="0"/>
              </a:spcAft>
              <a:defRPr sz="2000" kern="1200">
                <a:solidFill>
                  <a:schemeClr val="tx1"/>
                </a:solidFill>
                <a:latin typeface="Times New Roman" pitchFamily="18" charset="0"/>
                <a:ea typeface="+mn-ea"/>
                <a:cs typeface="Arial" pitchFamily="34" charset="0"/>
              </a:defRPr>
            </a:lvl4pPr>
            <a:lvl5pPr marL="1828800" algn="ctr" rtl="0" fontAlgn="base">
              <a:spcBef>
                <a:spcPct val="0"/>
              </a:spcBef>
              <a:spcAft>
                <a:spcPct val="0"/>
              </a:spcAft>
              <a:defRPr sz="2000" kern="1200">
                <a:solidFill>
                  <a:schemeClr val="tx1"/>
                </a:solidFill>
                <a:latin typeface="Times New Roman" pitchFamily="18" charset="0"/>
                <a:ea typeface="+mn-ea"/>
                <a:cs typeface="Arial" pitchFamily="34" charset="0"/>
              </a:defRPr>
            </a:lvl5pPr>
            <a:lvl6pPr marL="2286000" algn="l" defTabSz="914400" rtl="0" eaLnBrk="1" latinLnBrk="0" hangingPunct="1">
              <a:defRPr sz="2000" kern="1200">
                <a:solidFill>
                  <a:schemeClr val="tx1"/>
                </a:solidFill>
                <a:latin typeface="Times New Roman" pitchFamily="18" charset="0"/>
                <a:ea typeface="+mn-ea"/>
                <a:cs typeface="Arial" pitchFamily="34" charset="0"/>
              </a:defRPr>
            </a:lvl6pPr>
            <a:lvl7pPr marL="2743200" algn="l" defTabSz="914400" rtl="0" eaLnBrk="1" latinLnBrk="0" hangingPunct="1">
              <a:defRPr sz="2000" kern="1200">
                <a:solidFill>
                  <a:schemeClr val="tx1"/>
                </a:solidFill>
                <a:latin typeface="Times New Roman" pitchFamily="18" charset="0"/>
                <a:ea typeface="+mn-ea"/>
                <a:cs typeface="Arial" pitchFamily="34" charset="0"/>
              </a:defRPr>
            </a:lvl7pPr>
            <a:lvl8pPr marL="3200400" algn="l" defTabSz="914400" rtl="0" eaLnBrk="1" latinLnBrk="0" hangingPunct="1">
              <a:defRPr sz="2000" kern="1200">
                <a:solidFill>
                  <a:schemeClr val="tx1"/>
                </a:solidFill>
                <a:latin typeface="Times New Roman" pitchFamily="18" charset="0"/>
                <a:ea typeface="+mn-ea"/>
                <a:cs typeface="Arial" pitchFamily="34" charset="0"/>
              </a:defRPr>
            </a:lvl8pPr>
            <a:lvl9pPr marL="3657600" algn="l" defTabSz="914400" rtl="0" eaLnBrk="1" latinLnBrk="0" hangingPunct="1">
              <a:defRPr sz="2000" kern="1200">
                <a:solidFill>
                  <a:schemeClr val="tx1"/>
                </a:solidFill>
                <a:latin typeface="Times New Roman" pitchFamily="18" charset="0"/>
                <a:ea typeface="+mn-ea"/>
                <a:cs typeface="Arial" pitchFamily="34" charset="0"/>
              </a:defRPr>
            </a:lvl9pPr>
          </a:lstStyle>
          <a:p>
            <a:pPr>
              <a:defRPr/>
            </a:pPr>
            <a:fld id="{AC2576D1-B625-48E3-8FC1-DA6631EDA154}" type="slidenum">
              <a:rPr lang="de-DE" altLang="de-DE" smtClean="0"/>
              <a:pPr>
                <a:defRPr/>
              </a:pPr>
              <a:t>1</a:t>
            </a:fld>
            <a:r>
              <a:rPr lang="de-DE" altLang="de-DE" dirty="0"/>
              <a:t>/22</a:t>
            </a:r>
          </a:p>
        </p:txBody>
      </p:sp>
    </p:spTree>
    <p:extLst>
      <p:ext uri="{BB962C8B-B14F-4D97-AF65-F5344CB8AC3E}">
        <p14:creationId xmlns:p14="http://schemas.microsoft.com/office/powerpoint/2010/main" val="2891702055"/>
      </p:ext>
    </p:extLst>
  </p:cSld>
  <p:clrMapOvr>
    <a:masterClrMapping/>
  </p:clrMapOvr>
  <mc:AlternateContent xmlns:mc="http://schemas.openxmlformats.org/markup-compatibility/2006" xmlns:p14="http://schemas.microsoft.com/office/powerpoint/2010/main">
    <mc:Choice Requires="p14">
      <p:transition spd="slow" p14:dur="2000" advTm="23819"/>
    </mc:Choice>
    <mc:Fallback xmlns="">
      <p:transition spd="slow" advTm="2381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0CFEA180-6645-43B5-AD00-8B3BE25DB01E}"/>
              </a:ext>
            </a:extLst>
          </p:cNvPr>
          <p:cNvSpPr>
            <a:spLocks noGrp="1"/>
          </p:cNvSpPr>
          <p:nvPr>
            <p:ph type="sldNum" sz="quarter" idx="12"/>
          </p:nvPr>
        </p:nvSpPr>
        <p:spPr/>
        <p:txBody>
          <a:bodyPr/>
          <a:lstStyle/>
          <a:p>
            <a:fld id="{A90F5304-658C-465E-BFAA-5305700545B9}" type="slidenum">
              <a:rPr lang="zh-CN" altLang="en-US" smtClean="0"/>
              <a:pPr/>
              <a:t>10</a:t>
            </a:fld>
            <a:r>
              <a:rPr lang="en-US" altLang="zh-CN"/>
              <a:t>/16</a:t>
            </a:r>
            <a:endParaRPr lang="zh-CN" altLang="en-US" dirty="0"/>
          </a:p>
        </p:txBody>
      </p:sp>
      <p:sp>
        <p:nvSpPr>
          <p:cNvPr id="5" name="Rechteck 4">
            <a:extLst>
              <a:ext uri="{FF2B5EF4-FFF2-40B4-BE49-F238E27FC236}">
                <a16:creationId xmlns:a16="http://schemas.microsoft.com/office/drawing/2014/main" id="{D2F31783-D408-4D77-A6A2-7F099F5827CE}"/>
              </a:ext>
            </a:extLst>
          </p:cNvPr>
          <p:cNvSpPr/>
          <p:nvPr/>
        </p:nvSpPr>
        <p:spPr>
          <a:xfrm>
            <a:off x="106532" y="1028343"/>
            <a:ext cx="11665258" cy="3970318"/>
          </a:xfrm>
          <a:prstGeom prst="rect">
            <a:avLst/>
          </a:prstGeom>
        </p:spPr>
        <p:txBody>
          <a:bodyPr wrap="square">
            <a:spAutoFit/>
          </a:bodyPr>
          <a:lstStyle/>
          <a:p>
            <a:r>
              <a:rPr lang="en-US" dirty="0">
                <a:latin typeface="Arial" panose="020B0604020202020204" pitchFamily="34" charset="0"/>
                <a:cs typeface="Arial" panose="020B0604020202020204" pitchFamily="34" charset="0"/>
              </a:rPr>
              <a:t>Recent publications: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two paper on single particle effects smearing </a:t>
            </a:r>
            <a:r>
              <a:rPr lang="en-US" dirty="0" err="1">
                <a:latin typeface="Arial" panose="020B0604020202020204" pitchFamily="34" charset="0"/>
                <a:cs typeface="Arial" panose="020B0604020202020204" pitchFamily="34" charset="0"/>
              </a:rPr>
              <a:t>microbunches</a:t>
            </a:r>
            <a:r>
              <a:rPr lang="en-US" dirty="0">
                <a:latin typeface="Arial" panose="020B0604020202020204" pitchFamily="34" charset="0"/>
                <a:cs typeface="Arial" panose="020B0604020202020204" pitchFamily="34" charset="0"/>
              </a:rPr>
              <a:t> in </a:t>
            </a:r>
            <a:r>
              <a:rPr lang="en-US" dirty="0">
                <a:solidFill>
                  <a:srgbClr val="C00000"/>
                </a:solidFill>
                <a:latin typeface="Arial" panose="020B0604020202020204" pitchFamily="34" charset="0"/>
                <a:cs typeface="Arial" panose="020B0604020202020204" pitchFamily="34" charset="0"/>
              </a:rPr>
              <a:t>Physical Review Accelerator and Beams</a:t>
            </a:r>
          </a:p>
          <a:p>
            <a:endParaRPr lang="en-US" dirty="0">
              <a:solidFill>
                <a:srgbClr val="C00000"/>
              </a:solidFill>
              <a:latin typeface="Arial" panose="020B0604020202020204" pitchFamily="34" charset="0"/>
              <a:cs typeface="Arial" panose="020B0604020202020204" pitchFamily="34" charset="0"/>
            </a:endParaRPr>
          </a:p>
          <a:p>
            <a:r>
              <a:rPr lang="de-DE" i="1" dirty="0" err="1">
                <a:solidFill>
                  <a:schemeClr val="accent1">
                    <a:lumMod val="75000"/>
                  </a:schemeClr>
                </a:solidFill>
                <a:latin typeface="Arial" panose="020B0604020202020204" pitchFamily="34" charset="0"/>
                <a:cs typeface="Arial" panose="020B0604020202020204" pitchFamily="34" charset="0"/>
              </a:rPr>
              <a:t>Widening</a:t>
            </a:r>
            <a:r>
              <a:rPr lang="de-DE" i="1" dirty="0">
                <a:solidFill>
                  <a:schemeClr val="accent1">
                    <a:lumMod val="75000"/>
                  </a:schemeClr>
                </a:solidFill>
                <a:latin typeface="Arial" panose="020B0604020202020204" pitchFamily="34" charset="0"/>
                <a:cs typeface="Arial" panose="020B0604020202020204" pitchFamily="34" charset="0"/>
              </a:rPr>
              <a:t> and </a:t>
            </a:r>
            <a:r>
              <a:rPr lang="de-DE" i="1" dirty="0" err="1">
                <a:solidFill>
                  <a:schemeClr val="accent1">
                    <a:lumMod val="75000"/>
                  </a:schemeClr>
                </a:solidFill>
                <a:latin typeface="Arial" panose="020B0604020202020204" pitchFamily="34" charset="0"/>
                <a:cs typeface="Arial" panose="020B0604020202020204" pitchFamily="34" charset="0"/>
              </a:rPr>
              <a:t>distortion</a:t>
            </a:r>
            <a:r>
              <a:rPr lang="de-DE" i="1" dirty="0">
                <a:solidFill>
                  <a:schemeClr val="accent1">
                    <a:lumMod val="75000"/>
                  </a:schemeClr>
                </a:solidFill>
                <a:latin typeface="Arial" panose="020B0604020202020204" pitchFamily="34" charset="0"/>
                <a:cs typeface="Arial" panose="020B0604020202020204" pitchFamily="34" charset="0"/>
              </a:rPr>
              <a:t> </a:t>
            </a:r>
            <a:r>
              <a:rPr lang="de-DE" i="1" dirty="0" err="1">
                <a:solidFill>
                  <a:schemeClr val="accent1">
                    <a:lumMod val="75000"/>
                  </a:schemeClr>
                </a:solidFill>
                <a:latin typeface="Arial" panose="020B0604020202020204" pitchFamily="34" charset="0"/>
                <a:cs typeface="Arial" panose="020B0604020202020204" pitchFamily="34" charset="0"/>
              </a:rPr>
              <a:t>of</a:t>
            </a:r>
            <a:r>
              <a:rPr lang="de-DE" i="1" dirty="0">
                <a:solidFill>
                  <a:schemeClr val="accent1">
                    <a:lumMod val="75000"/>
                  </a:schemeClr>
                </a:solidFill>
                <a:latin typeface="Arial" panose="020B0604020202020204" pitchFamily="34" charset="0"/>
                <a:cs typeface="Arial" panose="020B0604020202020204" pitchFamily="34" charset="0"/>
              </a:rPr>
              <a:t> </a:t>
            </a:r>
            <a:r>
              <a:rPr lang="de-DE" i="1" dirty="0" err="1">
                <a:solidFill>
                  <a:schemeClr val="accent1">
                    <a:lumMod val="75000"/>
                  </a:schemeClr>
                </a:solidFill>
                <a:latin typeface="Arial" panose="020B0604020202020204" pitchFamily="34" charset="0"/>
                <a:cs typeface="Arial" panose="020B0604020202020204" pitchFamily="34" charset="0"/>
              </a:rPr>
              <a:t>the</a:t>
            </a:r>
            <a:r>
              <a:rPr lang="de-DE" i="1" dirty="0">
                <a:solidFill>
                  <a:schemeClr val="accent1">
                    <a:lumMod val="75000"/>
                  </a:schemeClr>
                </a:solidFill>
                <a:latin typeface="Arial" panose="020B0604020202020204" pitchFamily="34" charset="0"/>
                <a:cs typeface="Arial" panose="020B0604020202020204" pitchFamily="34" charset="0"/>
              </a:rPr>
              <a:t> </a:t>
            </a:r>
            <a:r>
              <a:rPr lang="de-DE" i="1" dirty="0" err="1">
                <a:solidFill>
                  <a:schemeClr val="accent1">
                    <a:lumMod val="75000"/>
                  </a:schemeClr>
                </a:solidFill>
                <a:latin typeface="Arial" panose="020B0604020202020204" pitchFamily="34" charset="0"/>
                <a:cs typeface="Arial" panose="020B0604020202020204" pitchFamily="34" charset="0"/>
              </a:rPr>
              <a:t>particle</a:t>
            </a:r>
            <a:r>
              <a:rPr lang="de-DE" i="1" dirty="0">
                <a:solidFill>
                  <a:schemeClr val="accent1">
                    <a:lumMod val="75000"/>
                  </a:schemeClr>
                </a:solidFill>
                <a:latin typeface="Arial" panose="020B0604020202020204" pitchFamily="34" charset="0"/>
                <a:cs typeface="Arial" panose="020B0604020202020204" pitchFamily="34" charset="0"/>
              </a:rPr>
              <a:t> </a:t>
            </a:r>
            <a:r>
              <a:rPr lang="de-DE" i="1" dirty="0" err="1">
                <a:solidFill>
                  <a:schemeClr val="accent1">
                    <a:lumMod val="75000"/>
                  </a:schemeClr>
                </a:solidFill>
                <a:latin typeface="Arial" panose="020B0604020202020204" pitchFamily="34" charset="0"/>
                <a:cs typeface="Arial" panose="020B0604020202020204" pitchFamily="34" charset="0"/>
              </a:rPr>
              <a:t>energy</a:t>
            </a:r>
            <a:r>
              <a:rPr lang="de-DE" i="1" dirty="0">
                <a:solidFill>
                  <a:schemeClr val="accent1">
                    <a:lumMod val="75000"/>
                  </a:schemeClr>
                </a:solidFill>
                <a:latin typeface="Arial" panose="020B0604020202020204" pitchFamily="34" charset="0"/>
                <a:cs typeface="Arial" panose="020B0604020202020204" pitchFamily="34" charset="0"/>
              </a:rPr>
              <a:t> </a:t>
            </a:r>
            <a:r>
              <a:rPr lang="de-DE" i="1" dirty="0" err="1">
                <a:solidFill>
                  <a:schemeClr val="accent1">
                    <a:lumMod val="75000"/>
                  </a:schemeClr>
                </a:solidFill>
                <a:latin typeface="Arial" panose="020B0604020202020204" pitchFamily="34" charset="0"/>
                <a:cs typeface="Arial" panose="020B0604020202020204" pitchFamily="34" charset="0"/>
              </a:rPr>
              <a:t>distribution</a:t>
            </a:r>
            <a:r>
              <a:rPr lang="de-DE" i="1" dirty="0">
                <a:solidFill>
                  <a:schemeClr val="accent1">
                    <a:lumMod val="75000"/>
                  </a:schemeClr>
                </a:solidFill>
                <a:latin typeface="Arial" panose="020B0604020202020204" pitchFamily="34" charset="0"/>
                <a:cs typeface="Arial" panose="020B0604020202020204" pitchFamily="34" charset="0"/>
              </a:rPr>
              <a:t> </a:t>
            </a:r>
            <a:r>
              <a:rPr lang="de-DE" i="1" dirty="0" err="1">
                <a:solidFill>
                  <a:schemeClr val="accent1">
                    <a:lumMod val="75000"/>
                  </a:schemeClr>
                </a:solidFill>
                <a:latin typeface="Arial" panose="020B0604020202020204" pitchFamily="34" charset="0"/>
                <a:cs typeface="Arial" panose="020B0604020202020204" pitchFamily="34" charset="0"/>
              </a:rPr>
              <a:t>by</a:t>
            </a:r>
            <a:r>
              <a:rPr lang="de-DE" i="1" dirty="0">
                <a:solidFill>
                  <a:schemeClr val="accent1">
                    <a:lumMod val="75000"/>
                  </a:schemeClr>
                </a:solidFill>
                <a:latin typeface="Arial" panose="020B0604020202020204" pitchFamily="34" charset="0"/>
                <a:cs typeface="Arial" panose="020B0604020202020204" pitchFamily="34" charset="0"/>
              </a:rPr>
              <a:t> </a:t>
            </a:r>
            <a:r>
              <a:rPr lang="de-DE" i="1" dirty="0" err="1">
                <a:solidFill>
                  <a:schemeClr val="accent1">
                    <a:lumMod val="75000"/>
                  </a:schemeClr>
                </a:solidFill>
                <a:latin typeface="Arial" panose="020B0604020202020204" pitchFamily="34" charset="0"/>
                <a:cs typeface="Arial" panose="020B0604020202020204" pitchFamily="34" charset="0"/>
              </a:rPr>
              <a:t>chromaticity</a:t>
            </a:r>
            <a:r>
              <a:rPr lang="de-DE" i="1" dirty="0">
                <a:solidFill>
                  <a:schemeClr val="accent1">
                    <a:lumMod val="75000"/>
                  </a:schemeClr>
                </a:solidFill>
                <a:latin typeface="Arial" panose="020B0604020202020204" pitchFamily="34" charset="0"/>
                <a:cs typeface="Arial" panose="020B0604020202020204" pitchFamily="34" charset="0"/>
              </a:rPr>
              <a:t> in quasi-</a:t>
            </a:r>
            <a:r>
              <a:rPr lang="de-DE" i="1" dirty="0" err="1">
                <a:solidFill>
                  <a:schemeClr val="accent1">
                    <a:lumMod val="75000"/>
                  </a:schemeClr>
                </a:solidFill>
                <a:latin typeface="Arial" panose="020B0604020202020204" pitchFamily="34" charset="0"/>
                <a:cs typeface="Arial" panose="020B0604020202020204" pitchFamily="34" charset="0"/>
              </a:rPr>
              <a:t>isochronous</a:t>
            </a:r>
            <a:r>
              <a:rPr lang="de-DE" i="1" dirty="0">
                <a:solidFill>
                  <a:schemeClr val="accent1">
                    <a:lumMod val="75000"/>
                  </a:schemeClr>
                </a:solidFill>
                <a:latin typeface="Arial" panose="020B0604020202020204" pitchFamily="34" charset="0"/>
                <a:cs typeface="Arial" panose="020B0604020202020204" pitchFamily="34" charset="0"/>
              </a:rPr>
              <a:t> rings,</a:t>
            </a:r>
          </a:p>
          <a:p>
            <a:r>
              <a:rPr lang="de-DE" dirty="0">
                <a:latin typeface="Calibri" panose="020F0502020204030204" pitchFamily="34" charset="0"/>
                <a:cs typeface="Calibri" panose="020F0502020204030204" pitchFamily="34" charset="0"/>
              </a:rPr>
              <a:t>X. J. Deng, R. Klein, A. W. Chao, A. </a:t>
            </a:r>
            <a:r>
              <a:rPr lang="de-DE" dirty="0" err="1">
                <a:latin typeface="Calibri" panose="020F0502020204030204" pitchFamily="34" charset="0"/>
                <a:cs typeface="Calibri" panose="020F0502020204030204" pitchFamily="34" charset="0"/>
              </a:rPr>
              <a:t>Hoehl</a:t>
            </a:r>
            <a:r>
              <a:rPr lang="de-DE" dirty="0">
                <a:latin typeface="Calibri" panose="020F0502020204030204" pitchFamily="34" charset="0"/>
                <a:cs typeface="Calibri" panose="020F0502020204030204" pitchFamily="34" charset="0"/>
              </a:rPr>
              <a:t>, W. H. Huang, J. Li, J. </a:t>
            </a:r>
            <a:r>
              <a:rPr lang="de-DE" dirty="0" err="1">
                <a:latin typeface="Calibri" panose="020F0502020204030204" pitchFamily="34" charset="0"/>
                <a:cs typeface="Calibri" panose="020F0502020204030204" pitchFamily="34" charset="0"/>
              </a:rPr>
              <a:t>Lubeck</a:t>
            </a:r>
            <a:r>
              <a:rPr lang="de-DE" dirty="0">
                <a:latin typeface="Calibri" panose="020F0502020204030204" pitchFamily="34" charset="0"/>
                <a:cs typeface="Calibri" panose="020F0502020204030204" pitchFamily="34" charset="0"/>
              </a:rPr>
              <a:t>, Y. </a:t>
            </a:r>
            <a:r>
              <a:rPr lang="de-DE" dirty="0" err="1">
                <a:latin typeface="Calibri" panose="020F0502020204030204" pitchFamily="34" charset="0"/>
                <a:cs typeface="Calibri" panose="020F0502020204030204" pitchFamily="34" charset="0"/>
              </a:rPr>
              <a:t>Petenev</a:t>
            </a:r>
            <a:r>
              <a:rPr lang="de-DE" dirty="0">
                <a:latin typeface="Calibri" panose="020F0502020204030204" pitchFamily="34" charset="0"/>
                <a:cs typeface="Calibri" panose="020F0502020204030204" pitchFamily="34" charset="0"/>
              </a:rPr>
              <a:t>, M. Ries, I. Seiler, C. X. Tang, and J. Feikes</a:t>
            </a:r>
            <a:r>
              <a:rPr lang="de-DE" dirty="0">
                <a:latin typeface="Arial" panose="020B0604020202020204" pitchFamily="34" charset="0"/>
                <a:cs typeface="Arial" panose="020B0604020202020204" pitchFamily="34" charset="0"/>
              </a:rPr>
              <a:t>, Phys. Rev. Accel. </a:t>
            </a:r>
            <a:r>
              <a:rPr lang="de-DE" dirty="0" err="1">
                <a:latin typeface="Arial" panose="020B0604020202020204" pitchFamily="34" charset="0"/>
                <a:cs typeface="Arial" panose="020B0604020202020204" pitchFamily="34" charset="0"/>
              </a:rPr>
              <a:t>Beams</a:t>
            </a:r>
            <a:r>
              <a:rPr lang="de-DE" dirty="0">
                <a:latin typeface="Arial" panose="020B0604020202020204" pitchFamily="34" charset="0"/>
                <a:cs typeface="Arial" panose="020B0604020202020204" pitchFamily="34" charset="0"/>
              </a:rPr>
              <a:t> 23, 044001 </a:t>
            </a:r>
          </a:p>
          <a:p>
            <a:endParaRPr lang="de-DE" dirty="0">
              <a:latin typeface="Arial" panose="020B0604020202020204" pitchFamily="34" charset="0"/>
              <a:cs typeface="Arial" panose="020B0604020202020204" pitchFamily="34" charset="0"/>
            </a:endParaRPr>
          </a:p>
          <a:p>
            <a:r>
              <a:rPr lang="en-US" i="1" dirty="0">
                <a:solidFill>
                  <a:schemeClr val="accent1">
                    <a:lumMod val="75000"/>
                  </a:schemeClr>
                </a:solidFill>
                <a:latin typeface="Arial" panose="020B0604020202020204" pitchFamily="34" charset="0"/>
                <a:cs typeface="Arial" panose="020B0604020202020204" pitchFamily="34" charset="0"/>
              </a:rPr>
              <a:t>Single-particle dynamics of microbunching</a:t>
            </a:r>
            <a:r>
              <a:rPr lang="en-US" dirty="0">
                <a:latin typeface="Arial" panose="020B0604020202020204" pitchFamily="34" charset="0"/>
                <a:cs typeface="Arial" panose="020B0604020202020204" pitchFamily="34" charset="0"/>
              </a:rPr>
              <a:t>, </a:t>
            </a:r>
            <a:r>
              <a:rPr lang="en-US" dirty="0">
                <a:latin typeface="Calibri" panose="020F0502020204030204" pitchFamily="34" charset="0"/>
                <a:cs typeface="Calibri" panose="020F0502020204030204" pitchFamily="34" charset="0"/>
              </a:rPr>
              <a:t>X. J. Deng, A. W. Chao, J. Feikes, W. H. Huang, M. </a:t>
            </a:r>
            <a:r>
              <a:rPr lang="en-US" dirty="0" err="1">
                <a:latin typeface="Calibri" panose="020F0502020204030204" pitchFamily="34" charset="0"/>
                <a:cs typeface="Calibri" panose="020F0502020204030204" pitchFamily="34" charset="0"/>
              </a:rPr>
              <a:t>Ries</a:t>
            </a:r>
            <a:r>
              <a:rPr lang="en-US" dirty="0">
                <a:latin typeface="Calibri" panose="020F0502020204030204" pitchFamily="34" charset="0"/>
                <a:cs typeface="Calibri" panose="020F0502020204030204" pitchFamily="34" charset="0"/>
              </a:rPr>
              <a:t>, and C. X. Tang,</a:t>
            </a:r>
            <a:r>
              <a:rPr lang="en-US" b="1" dirty="0"/>
              <a:t> </a:t>
            </a:r>
            <a:r>
              <a:rPr lang="en-US" dirty="0">
                <a:latin typeface="Arial" panose="020B0604020202020204" pitchFamily="34" charset="0"/>
                <a:cs typeface="Arial" panose="020B0604020202020204" pitchFamily="34" charset="0"/>
              </a:rPr>
              <a:t>Phys. Rev. Accel. Beams 23, 044002</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Publication on </a:t>
            </a:r>
            <a:r>
              <a:rPr lang="en-US" dirty="0" err="1">
                <a:latin typeface="Arial" panose="020B0604020202020204" pitchFamily="34" charset="0"/>
                <a:cs typeface="Arial" panose="020B0604020202020204" pitchFamily="34" charset="0"/>
              </a:rPr>
              <a:t>PoP</a:t>
            </a:r>
            <a:r>
              <a:rPr lang="en-US" dirty="0">
                <a:latin typeface="Arial" panose="020B0604020202020204" pitchFamily="34" charset="0"/>
                <a:cs typeface="Arial" panose="020B0604020202020204" pitchFamily="34" charset="0"/>
              </a:rPr>
              <a:t> experiment recently </a:t>
            </a:r>
            <a:r>
              <a:rPr lang="en-US" altLang="zh-CN" dirty="0">
                <a:latin typeface="Arial"/>
                <a:ea typeface="黑体" panose="02010609060101010101" pitchFamily="49" charset="-122"/>
                <a:cs typeface="Arial"/>
              </a:rPr>
              <a:t>accepted for publication by </a:t>
            </a:r>
            <a:r>
              <a:rPr lang="en-US" altLang="zh-CN" dirty="0">
                <a:solidFill>
                  <a:srgbClr val="C00000"/>
                </a:solidFill>
                <a:latin typeface="Arial"/>
                <a:ea typeface="黑体" panose="02010609060101010101" pitchFamily="49" charset="-122"/>
                <a:cs typeface="Arial"/>
              </a:rPr>
              <a:t>Nature</a:t>
            </a:r>
            <a:endParaRPr lang="en-US" dirty="0">
              <a:solidFill>
                <a:srgbClr val="C00000"/>
              </a:solidFill>
              <a:latin typeface="Arial" panose="020B0604020202020204" pitchFamily="34" charset="0"/>
              <a:cs typeface="Arial" panose="020B0604020202020204" pitchFamily="34" charset="0"/>
            </a:endParaRPr>
          </a:p>
          <a:p>
            <a:r>
              <a:rPr lang="en-US" altLang="zh-CN" i="1" dirty="0">
                <a:solidFill>
                  <a:schemeClr val="accent1">
                    <a:lumMod val="75000"/>
                  </a:schemeClr>
                </a:solidFill>
                <a:latin typeface="Arial"/>
                <a:ea typeface="黑体" panose="02010609060101010101" pitchFamily="49" charset="-122"/>
                <a:cs typeface="Arial"/>
              </a:rPr>
              <a:t>Experimental Demonstration of the Mechanism of Steady-state Microbunching</a:t>
            </a:r>
            <a:r>
              <a:rPr lang="en-US" altLang="zh-CN" b="1" i="1" dirty="0">
                <a:solidFill>
                  <a:schemeClr val="accent1">
                    <a:lumMod val="75000"/>
                  </a:schemeClr>
                </a:solidFill>
                <a:latin typeface="Arial"/>
                <a:ea typeface="黑体" panose="02010609060101010101" pitchFamily="49" charset="-122"/>
                <a:cs typeface="Arial"/>
              </a:rPr>
              <a:t> </a:t>
            </a:r>
            <a:r>
              <a:rPr lang="en-US" altLang="zh-CN" dirty="0">
                <a:latin typeface="Calibri" panose="020F0502020204030204" pitchFamily="34" charset="0"/>
                <a:ea typeface="黑体" panose="02010609060101010101" pitchFamily="49" charset="-122"/>
                <a:cs typeface="Calibri" panose="020F0502020204030204" pitchFamily="34" charset="0"/>
              </a:rPr>
              <a:t>X. Deng, A. Chao, J. Feikes, A. </a:t>
            </a:r>
            <a:r>
              <a:rPr lang="en-US" altLang="zh-CN" dirty="0" err="1">
                <a:latin typeface="Calibri" panose="020F0502020204030204" pitchFamily="34" charset="0"/>
                <a:ea typeface="黑体" panose="02010609060101010101" pitchFamily="49" charset="-122"/>
                <a:cs typeface="Calibri" panose="020F0502020204030204" pitchFamily="34" charset="0"/>
              </a:rPr>
              <a:t>Hoehl</a:t>
            </a:r>
            <a:r>
              <a:rPr lang="en-US" altLang="zh-CN" dirty="0">
                <a:latin typeface="Calibri" panose="020F0502020204030204" pitchFamily="34" charset="0"/>
                <a:ea typeface="黑体" panose="02010609060101010101" pitchFamily="49" charset="-122"/>
                <a:cs typeface="Calibri" panose="020F0502020204030204" pitchFamily="34" charset="0"/>
              </a:rPr>
              <a:t>, W. Huang, R. Klein, A. </a:t>
            </a:r>
            <a:r>
              <a:rPr lang="en-US" altLang="zh-CN" dirty="0" err="1">
                <a:latin typeface="Calibri" panose="020F0502020204030204" pitchFamily="34" charset="0"/>
                <a:ea typeface="黑体" panose="02010609060101010101" pitchFamily="49" charset="-122"/>
                <a:cs typeface="Calibri" panose="020F0502020204030204" pitchFamily="34" charset="0"/>
              </a:rPr>
              <a:t>Kruschinski</a:t>
            </a:r>
            <a:r>
              <a:rPr lang="en-US" altLang="zh-CN" dirty="0">
                <a:latin typeface="Calibri" panose="020F0502020204030204" pitchFamily="34" charset="0"/>
                <a:ea typeface="黑体" panose="02010609060101010101" pitchFamily="49" charset="-122"/>
                <a:cs typeface="Calibri" panose="020F0502020204030204" pitchFamily="34" charset="0"/>
              </a:rPr>
              <a:t>, J. Li, A. </a:t>
            </a:r>
            <a:r>
              <a:rPr lang="en-US" altLang="zh-CN" dirty="0" err="1">
                <a:latin typeface="Calibri" panose="020F0502020204030204" pitchFamily="34" charset="0"/>
                <a:ea typeface="黑体" panose="02010609060101010101" pitchFamily="49" charset="-122"/>
                <a:cs typeface="Calibri" panose="020F0502020204030204" pitchFamily="34" charset="0"/>
              </a:rPr>
              <a:t>Matveenko</a:t>
            </a:r>
            <a:r>
              <a:rPr lang="en-US" altLang="zh-CN" dirty="0">
                <a:latin typeface="Calibri" panose="020F0502020204030204" pitchFamily="34" charset="0"/>
                <a:ea typeface="黑体" panose="02010609060101010101" pitchFamily="49" charset="-122"/>
                <a:cs typeface="Calibri" panose="020F0502020204030204" pitchFamily="34" charset="0"/>
              </a:rPr>
              <a:t>, Y. </a:t>
            </a:r>
            <a:r>
              <a:rPr lang="en-US" altLang="zh-CN" dirty="0" err="1">
                <a:latin typeface="Calibri" panose="020F0502020204030204" pitchFamily="34" charset="0"/>
                <a:ea typeface="黑体" panose="02010609060101010101" pitchFamily="49" charset="-122"/>
                <a:cs typeface="Calibri" panose="020F0502020204030204" pitchFamily="34" charset="0"/>
              </a:rPr>
              <a:t>Petenev</a:t>
            </a:r>
            <a:r>
              <a:rPr lang="en-US" altLang="zh-CN" dirty="0">
                <a:latin typeface="Calibri" panose="020F0502020204030204" pitchFamily="34" charset="0"/>
                <a:ea typeface="黑体" panose="02010609060101010101" pitchFamily="49" charset="-122"/>
                <a:cs typeface="Calibri" panose="020F0502020204030204" pitchFamily="34" charset="0"/>
              </a:rPr>
              <a:t>, M. </a:t>
            </a:r>
            <a:r>
              <a:rPr lang="en-US" altLang="zh-CN" dirty="0" err="1">
                <a:latin typeface="Calibri" panose="020F0502020204030204" pitchFamily="34" charset="0"/>
                <a:ea typeface="黑体" panose="02010609060101010101" pitchFamily="49" charset="-122"/>
                <a:cs typeface="Calibri" panose="020F0502020204030204" pitchFamily="34" charset="0"/>
              </a:rPr>
              <a:t>Ries</a:t>
            </a:r>
            <a:r>
              <a:rPr lang="en-US" altLang="zh-CN" dirty="0">
                <a:latin typeface="Calibri" panose="020F0502020204030204" pitchFamily="34" charset="0"/>
                <a:ea typeface="黑体" panose="02010609060101010101" pitchFamily="49" charset="-122"/>
                <a:cs typeface="Calibri" panose="020F0502020204030204" pitchFamily="34" charset="0"/>
              </a:rPr>
              <a:t>, C. Tang and L. Yan</a:t>
            </a:r>
            <a:r>
              <a:rPr lang="en-US" altLang="zh-CN" dirty="0">
                <a:latin typeface="Arial"/>
                <a:ea typeface="黑体" panose="02010609060101010101" pitchFamily="49" charset="-122"/>
                <a:cs typeface="Arial"/>
              </a:rPr>
              <a:t>.</a:t>
            </a:r>
          </a:p>
        </p:txBody>
      </p:sp>
    </p:spTree>
    <p:extLst>
      <p:ext uri="{BB962C8B-B14F-4D97-AF65-F5344CB8AC3E}">
        <p14:creationId xmlns:p14="http://schemas.microsoft.com/office/powerpoint/2010/main" val="1434943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579" y="1554233"/>
            <a:ext cx="4526447" cy="2223794"/>
          </a:xfrm>
          <a:prstGeom prst="rect">
            <a:avLst/>
          </a:prstGeom>
        </p:spPr>
      </p:pic>
      <p:pic>
        <p:nvPicPr>
          <p:cNvPr id="6" name="图片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01532" y="1289536"/>
            <a:ext cx="5387372" cy="2866927"/>
          </a:xfrm>
          <a:prstGeom prst="rect">
            <a:avLst/>
          </a:prstGeom>
        </p:spPr>
      </p:pic>
      <p:sp>
        <p:nvSpPr>
          <p:cNvPr id="2" name="标题 1"/>
          <p:cNvSpPr>
            <a:spLocks noGrp="1"/>
          </p:cNvSpPr>
          <p:nvPr>
            <p:ph type="title"/>
          </p:nvPr>
        </p:nvSpPr>
        <p:spPr>
          <a:xfrm>
            <a:off x="1772461" y="352715"/>
            <a:ext cx="7789994" cy="471136"/>
          </a:xfrm>
        </p:spPr>
        <p:txBody>
          <a:bodyPr>
            <a:normAutofit fontScale="90000"/>
          </a:bodyPr>
          <a:lstStyle/>
          <a:p>
            <a:pPr algn="ctr"/>
            <a:r>
              <a:rPr lang="en-US" altLang="zh-CN" sz="2800" dirty="0">
                <a:latin typeface="Arial"/>
                <a:ea typeface="黑体" panose="02010609060101010101" pitchFamily="49" charset="-122"/>
                <a:cs typeface="Arial"/>
              </a:rPr>
              <a:t>What is steady-state </a:t>
            </a:r>
            <a:r>
              <a:rPr lang="en-US" altLang="zh-CN" sz="2800" dirty="0" err="1">
                <a:latin typeface="Arial"/>
                <a:ea typeface="黑体" panose="02010609060101010101" pitchFamily="49" charset="-122"/>
                <a:cs typeface="Arial"/>
              </a:rPr>
              <a:t>microbunching</a:t>
            </a:r>
            <a:r>
              <a:rPr lang="en-US" altLang="zh-CN" sz="2800" dirty="0">
                <a:latin typeface="Arial"/>
                <a:ea typeface="黑体" panose="02010609060101010101" pitchFamily="49" charset="-122"/>
                <a:cs typeface="Arial"/>
              </a:rPr>
              <a:t> (SSMB)</a:t>
            </a:r>
            <a:r>
              <a:rPr lang="en-US" altLang="zh-CN" sz="2800" baseline="30000" dirty="0">
                <a:latin typeface="Arial"/>
                <a:ea typeface="黑体" panose="02010609060101010101" pitchFamily="49" charset="-122"/>
                <a:cs typeface="Arial"/>
              </a:rPr>
              <a:t>[1]</a:t>
            </a:r>
            <a:r>
              <a:rPr lang="en-US" altLang="zh-CN" sz="2800" dirty="0">
                <a:latin typeface="Arial"/>
                <a:ea typeface="黑体" panose="02010609060101010101" pitchFamily="49" charset="-122"/>
                <a:cs typeface="Arial"/>
              </a:rPr>
              <a:t>?</a:t>
            </a:r>
            <a:endParaRPr lang="zh-CN" altLang="en-US" sz="2800" dirty="0">
              <a:latin typeface="Arial"/>
              <a:ea typeface="黑体" panose="02010609060101010101" pitchFamily="49" charset="-122"/>
              <a:cs typeface="Arial"/>
            </a:endParaRPr>
          </a:p>
        </p:txBody>
      </p:sp>
      <p:sp>
        <p:nvSpPr>
          <p:cNvPr id="8" name="矩形 7"/>
          <p:cNvSpPr/>
          <p:nvPr/>
        </p:nvSpPr>
        <p:spPr>
          <a:xfrm>
            <a:off x="365833" y="6409980"/>
            <a:ext cx="10871398" cy="276999"/>
          </a:xfrm>
          <a:prstGeom prst="rect">
            <a:avLst/>
          </a:prstGeom>
        </p:spPr>
        <p:txBody>
          <a:bodyPr wrap="square">
            <a:spAutoFit/>
          </a:bodyPr>
          <a:lstStyle/>
          <a:p>
            <a:r>
              <a:rPr lang="en-US" altLang="zh-CN" sz="1200" dirty="0">
                <a:latin typeface="Arial"/>
                <a:ea typeface="黑体" panose="02010609060101010101" pitchFamily="49" charset="-122"/>
                <a:cs typeface="Arial"/>
              </a:rPr>
              <a:t>[1] D. F. Ratner and A. W. Chao, Steady-State </a:t>
            </a:r>
            <a:r>
              <a:rPr lang="en-US" altLang="zh-CN" sz="1200" dirty="0" err="1">
                <a:latin typeface="Arial"/>
                <a:ea typeface="黑体" panose="02010609060101010101" pitchFamily="49" charset="-122"/>
                <a:cs typeface="Arial"/>
              </a:rPr>
              <a:t>Microbunching</a:t>
            </a:r>
            <a:r>
              <a:rPr lang="en-US" altLang="zh-CN" sz="1200" dirty="0">
                <a:latin typeface="Arial"/>
                <a:ea typeface="黑体" panose="02010609060101010101" pitchFamily="49" charset="-122"/>
                <a:cs typeface="Arial"/>
              </a:rPr>
              <a:t> in a Storage Ring for Generating Coherent Radiation, Phys. Rev. Lett. 105, 154801 (2010).</a:t>
            </a:r>
            <a:endParaRPr lang="zh-CN" altLang="en-US" sz="1200" dirty="0">
              <a:latin typeface="Arial"/>
              <a:ea typeface="黑体" panose="02010609060101010101" pitchFamily="49" charset="-122"/>
              <a:cs typeface="Arial"/>
            </a:endParaRPr>
          </a:p>
        </p:txBody>
      </p:sp>
      <p:sp>
        <p:nvSpPr>
          <p:cNvPr id="4" name="TextBox 3"/>
          <p:cNvSpPr txBox="1"/>
          <p:nvPr/>
        </p:nvSpPr>
        <p:spPr>
          <a:xfrm>
            <a:off x="365833" y="4115379"/>
            <a:ext cx="11381882" cy="2236510"/>
          </a:xfrm>
          <a:prstGeom prst="rect">
            <a:avLst/>
          </a:prstGeom>
          <a:noFill/>
        </p:spPr>
        <p:txBody>
          <a:bodyPr wrap="square" rtlCol="0">
            <a:spAutoFit/>
          </a:bodyPr>
          <a:lstStyle/>
          <a:p>
            <a:pPr marL="285750" indent="-285750" algn="just">
              <a:buFont typeface="Arial" panose="020B0604020202020204" pitchFamily="34" charset="0"/>
              <a:buChar char="•"/>
            </a:pPr>
            <a:r>
              <a:rPr lang="en-US" altLang="zh-CN" dirty="0">
                <a:latin typeface="Arial"/>
                <a:ea typeface="黑体" panose="02010609060101010101" pitchFamily="49" charset="-122"/>
                <a:cs typeface="Arial"/>
              </a:rPr>
              <a:t>FELs are single-pass devices. </a:t>
            </a:r>
            <a:r>
              <a:rPr lang="en-US" altLang="zh-CN" b="1" dirty="0">
                <a:solidFill>
                  <a:schemeClr val="tx2"/>
                </a:solidFill>
                <a:latin typeface="Arial"/>
                <a:ea typeface="黑体" panose="02010609060101010101" pitchFamily="49" charset="-122"/>
                <a:cs typeface="Arial"/>
              </a:rPr>
              <a:t>SSMB aims for </a:t>
            </a:r>
            <a:r>
              <a:rPr lang="en-US" altLang="zh-CN" b="1" dirty="0" err="1">
                <a:solidFill>
                  <a:schemeClr val="tx2"/>
                </a:solidFill>
                <a:latin typeface="Arial"/>
                <a:ea typeface="黑体" panose="02010609060101010101" pitchFamily="49" charset="-122"/>
                <a:cs typeface="Arial"/>
              </a:rPr>
              <a:t>microbunching</a:t>
            </a:r>
            <a:r>
              <a:rPr lang="en-US" altLang="zh-CN" b="1" dirty="0">
                <a:solidFill>
                  <a:schemeClr val="tx2"/>
                </a:solidFill>
                <a:latin typeface="Arial"/>
                <a:ea typeface="黑体" panose="02010609060101010101" pitchFamily="49" charset="-122"/>
                <a:cs typeface="Arial"/>
              </a:rPr>
              <a:t> in storage rings</a:t>
            </a:r>
            <a:r>
              <a:rPr lang="en-US" altLang="zh-CN" dirty="0">
                <a:latin typeface="Arial"/>
                <a:ea typeface="黑体" panose="02010609060101010101" pitchFamily="49" charset="-122"/>
                <a:cs typeface="Arial"/>
              </a:rPr>
              <a:t>. The main difference from a conventional storage ring is to replace the RF cavity modulation by laser modulators. --- The 6 orders of magnitude extrapolation asks for a proof-of-principle test.</a:t>
            </a:r>
          </a:p>
          <a:p>
            <a:pPr algn="just"/>
            <a:endParaRPr lang="en-US" altLang="zh-CN" sz="800" baseline="30000" dirty="0">
              <a:latin typeface="Arial"/>
              <a:ea typeface="黑体" panose="02010609060101010101" pitchFamily="49" charset="-122"/>
              <a:cs typeface="Arial"/>
            </a:endParaRPr>
          </a:p>
          <a:p>
            <a:pPr marL="285750" indent="-285750" algn="just">
              <a:buFont typeface="Arial" panose="020B0604020202020204" pitchFamily="34" charset="0"/>
              <a:buChar char="•"/>
            </a:pPr>
            <a:r>
              <a:rPr lang="en-US" altLang="zh-CN" dirty="0">
                <a:latin typeface="Arial"/>
                <a:ea typeface="黑体" panose="02010609060101010101" pitchFamily="49" charset="-122"/>
                <a:cs typeface="Arial"/>
              </a:rPr>
              <a:t>Two key ingredients of SSMB: </a:t>
            </a:r>
            <a:r>
              <a:rPr lang="en-US" altLang="zh-CN" dirty="0" err="1">
                <a:latin typeface="Arial"/>
                <a:ea typeface="黑体" panose="02010609060101010101" pitchFamily="49" charset="-122"/>
                <a:cs typeface="Arial"/>
              </a:rPr>
              <a:t>microbunching</a:t>
            </a:r>
            <a:r>
              <a:rPr lang="en-US" altLang="zh-CN" dirty="0">
                <a:latin typeface="Arial"/>
                <a:ea typeface="黑体" panose="02010609060101010101" pitchFamily="49" charset="-122"/>
                <a:cs typeface="Arial"/>
              </a:rPr>
              <a:t> for high </a:t>
            </a:r>
            <a:r>
              <a:rPr lang="en-US" altLang="zh-CN" b="1" i="1" dirty="0">
                <a:solidFill>
                  <a:schemeClr val="tx2"/>
                </a:solidFill>
                <a:latin typeface="Arial"/>
                <a:ea typeface="黑体" panose="02010609060101010101" pitchFamily="49" charset="-122"/>
                <a:cs typeface="Arial"/>
              </a:rPr>
              <a:t>N</a:t>
            </a:r>
            <a:r>
              <a:rPr lang="en-US" altLang="zh-CN" b="1" i="1" baseline="-25000" dirty="0">
                <a:solidFill>
                  <a:schemeClr val="tx2"/>
                </a:solidFill>
                <a:latin typeface="Arial"/>
                <a:ea typeface="黑体" panose="02010609060101010101" pitchFamily="49" charset="-122"/>
                <a:cs typeface="Arial"/>
              </a:rPr>
              <a:t>e</a:t>
            </a:r>
            <a:r>
              <a:rPr lang="en-US" altLang="zh-CN" b="1" i="1" baseline="30000" dirty="0">
                <a:solidFill>
                  <a:schemeClr val="tx2"/>
                </a:solidFill>
                <a:latin typeface="Arial"/>
                <a:ea typeface="黑体" panose="02010609060101010101" pitchFamily="49" charset="-122"/>
                <a:cs typeface="Arial"/>
              </a:rPr>
              <a:t>2</a:t>
            </a:r>
            <a:r>
              <a:rPr lang="en-US" altLang="zh-CN" b="1" dirty="0">
                <a:solidFill>
                  <a:schemeClr val="tx2"/>
                </a:solidFill>
                <a:latin typeface="Arial"/>
                <a:ea typeface="黑体" panose="02010609060101010101" pitchFamily="49" charset="-122"/>
                <a:cs typeface="Arial"/>
              </a:rPr>
              <a:t> peak power</a:t>
            </a:r>
            <a:r>
              <a:rPr lang="en-US" altLang="zh-CN" b="1" dirty="0">
                <a:latin typeface="Arial"/>
                <a:ea typeface="黑体" panose="02010609060101010101" pitchFamily="49" charset="-122"/>
                <a:cs typeface="Arial"/>
              </a:rPr>
              <a:t>,</a:t>
            </a:r>
            <a:r>
              <a:rPr lang="en-US" altLang="zh-CN" dirty="0">
                <a:latin typeface="Arial"/>
                <a:ea typeface="黑体" panose="02010609060101010101" pitchFamily="49" charset="-122"/>
                <a:cs typeface="Arial"/>
              </a:rPr>
              <a:t> steady state for high repetition rate. </a:t>
            </a:r>
          </a:p>
          <a:p>
            <a:pPr algn="just"/>
            <a:endParaRPr lang="en-US" altLang="zh-CN" sz="800" dirty="0">
              <a:latin typeface="Arial"/>
              <a:ea typeface="黑体" panose="02010609060101010101" pitchFamily="49" charset="-122"/>
              <a:cs typeface="Arial"/>
            </a:endParaRPr>
          </a:p>
          <a:p>
            <a:pPr marL="285750" indent="-285750" algn="just">
              <a:buFont typeface="Arial" panose="020B0604020202020204" pitchFamily="34" charset="0"/>
              <a:buChar char="•"/>
            </a:pPr>
            <a:r>
              <a:rPr lang="en-US" altLang="zh-CN" dirty="0">
                <a:latin typeface="Arial"/>
                <a:ea typeface="黑体" panose="02010609060101010101" pitchFamily="49" charset="-122"/>
                <a:cs typeface="Arial"/>
              </a:rPr>
              <a:t>SSMB is not an FEL. </a:t>
            </a:r>
            <a:r>
              <a:rPr lang="en-US" altLang="zh-CN" b="1" dirty="0">
                <a:solidFill>
                  <a:schemeClr val="tx2"/>
                </a:solidFill>
                <a:latin typeface="Arial"/>
                <a:ea typeface="黑体" panose="02010609060101010101" pitchFamily="49" charset="-122"/>
                <a:cs typeface="Arial"/>
              </a:rPr>
              <a:t>No consecutive energy heating/emittance growth</a:t>
            </a:r>
            <a:r>
              <a:rPr lang="en-US" altLang="zh-CN" dirty="0">
                <a:latin typeface="Arial"/>
                <a:ea typeface="黑体" panose="02010609060101010101" pitchFamily="49" charset="-122"/>
                <a:cs typeface="Arial"/>
              </a:rPr>
              <a:t>. No FEL mechanism invoked. Laser modulator is the key – causing microbunching and maintaining steady-state. </a:t>
            </a:r>
          </a:p>
          <a:p>
            <a:pPr marL="285750" indent="-285750" algn="just">
              <a:buFont typeface="Arial" panose="020B0604020202020204" pitchFamily="34" charset="0"/>
              <a:buChar char="•"/>
            </a:pPr>
            <a:r>
              <a:rPr lang="en-US" altLang="zh-CN" b="1" dirty="0">
                <a:solidFill>
                  <a:schemeClr val="tx2"/>
                </a:solidFill>
                <a:latin typeface="Arial"/>
                <a:ea typeface="黑体" panose="02010609060101010101" pitchFamily="49" charset="-122"/>
                <a:cs typeface="Arial"/>
              </a:rPr>
              <a:t>Radiator is only a passive device</a:t>
            </a:r>
            <a:r>
              <a:rPr lang="en-US" altLang="zh-CN" dirty="0">
                <a:latin typeface="Arial"/>
                <a:ea typeface="黑体" panose="02010609060101010101" pitchFamily="49" charset="-122"/>
                <a:cs typeface="Arial"/>
              </a:rPr>
              <a:t>, much shorter than that in a high-gain FEL, e.g. a simple dipole.</a:t>
            </a:r>
          </a:p>
        </p:txBody>
      </p:sp>
      <mc:AlternateContent xmlns:mc="http://schemas.openxmlformats.org/markup-compatibility/2006" xmlns:p14="http://schemas.microsoft.com/office/powerpoint/2010/main">
        <mc:Choice Requires="p14">
          <p:contentPart p14:bwMode="auto" r:id="rId4">
            <p14:nvContentPartPr>
              <p14:cNvPr id="5" name="Freihand 4">
                <a:extLst>
                  <a:ext uri="{FF2B5EF4-FFF2-40B4-BE49-F238E27FC236}">
                    <a16:creationId xmlns:a16="http://schemas.microsoft.com/office/drawing/2014/main" id="{5AB1EB2E-02D7-4D03-93F3-67D4E7893B44}"/>
                  </a:ext>
                </a:extLst>
              </p14:cNvPr>
              <p14:cNvContentPartPr/>
              <p14:nvPr/>
            </p14:nvContentPartPr>
            <p14:xfrm>
              <a:off x="1968480" y="654120"/>
              <a:ext cx="360" cy="360"/>
            </p14:xfrm>
          </p:contentPart>
        </mc:Choice>
        <mc:Fallback xmlns="">
          <p:pic>
            <p:nvPicPr>
              <p:cNvPr id="5" name="Freihand 4">
                <a:extLst>
                  <a:ext uri="{FF2B5EF4-FFF2-40B4-BE49-F238E27FC236}">
                    <a16:creationId xmlns:a16="http://schemas.microsoft.com/office/drawing/2014/main" id="{5AB1EB2E-02D7-4D03-93F3-67D4E7893B44}"/>
                  </a:ext>
                </a:extLst>
              </p:cNvPr>
              <p:cNvPicPr/>
              <p:nvPr/>
            </p:nvPicPr>
            <p:blipFill>
              <a:blip r:embed="rId5"/>
              <a:stretch>
                <a:fillRect/>
              </a:stretch>
            </p:blipFill>
            <p:spPr>
              <a:xfrm>
                <a:off x="1959120" y="644760"/>
                <a:ext cx="19080" cy="19080"/>
              </a:xfrm>
              <a:prstGeom prst="rect">
                <a:avLst/>
              </a:prstGeom>
            </p:spPr>
          </p:pic>
        </mc:Fallback>
      </mc:AlternateContent>
      <p:sp>
        <p:nvSpPr>
          <p:cNvPr id="9" name="Foliennummernplatzhalter 1">
            <a:extLst>
              <a:ext uri="{FF2B5EF4-FFF2-40B4-BE49-F238E27FC236}">
                <a16:creationId xmlns:a16="http://schemas.microsoft.com/office/drawing/2014/main" id="{6F59095F-BD79-4577-A976-A8E59645BC8B}"/>
              </a:ext>
            </a:extLst>
          </p:cNvPr>
          <p:cNvSpPr txBox="1">
            <a:spLocks/>
          </p:cNvSpPr>
          <p:nvPr/>
        </p:nvSpPr>
        <p:spPr>
          <a:xfrm>
            <a:off x="10764726" y="6356350"/>
            <a:ext cx="1298543" cy="365125"/>
          </a:xfrm>
          <a:prstGeom prst="rect">
            <a:avLst/>
          </a:prstGeom>
          <a:solidFill>
            <a:schemeClr val="bg1"/>
          </a:solidFill>
        </p:spPr>
        <p:txBody>
          <a:bodyPr/>
          <a:lstStyle>
            <a:defPPr>
              <a:defRPr lang="de-DE"/>
            </a:defPPr>
            <a:lvl1pPr algn="ctr" rtl="0" fontAlgn="base">
              <a:spcBef>
                <a:spcPct val="0"/>
              </a:spcBef>
              <a:spcAft>
                <a:spcPct val="0"/>
              </a:spcAft>
              <a:defRPr sz="2000" kern="1200">
                <a:solidFill>
                  <a:schemeClr val="tx1"/>
                </a:solidFill>
                <a:latin typeface="Times New Roman" pitchFamily="18" charset="0"/>
                <a:ea typeface="+mn-ea"/>
                <a:cs typeface="Arial" pitchFamily="34" charset="0"/>
              </a:defRPr>
            </a:lvl1pPr>
            <a:lvl2pPr marL="457200" algn="ctr" rtl="0" fontAlgn="base">
              <a:spcBef>
                <a:spcPct val="0"/>
              </a:spcBef>
              <a:spcAft>
                <a:spcPct val="0"/>
              </a:spcAft>
              <a:defRPr sz="2000" kern="1200">
                <a:solidFill>
                  <a:schemeClr val="tx1"/>
                </a:solidFill>
                <a:latin typeface="Times New Roman" pitchFamily="18" charset="0"/>
                <a:ea typeface="+mn-ea"/>
                <a:cs typeface="Arial" pitchFamily="34" charset="0"/>
              </a:defRPr>
            </a:lvl2pPr>
            <a:lvl3pPr marL="914400" algn="ctr" rtl="0" fontAlgn="base">
              <a:spcBef>
                <a:spcPct val="0"/>
              </a:spcBef>
              <a:spcAft>
                <a:spcPct val="0"/>
              </a:spcAft>
              <a:defRPr sz="2000" kern="1200">
                <a:solidFill>
                  <a:schemeClr val="tx1"/>
                </a:solidFill>
                <a:latin typeface="Times New Roman" pitchFamily="18" charset="0"/>
                <a:ea typeface="+mn-ea"/>
                <a:cs typeface="Arial" pitchFamily="34" charset="0"/>
              </a:defRPr>
            </a:lvl3pPr>
            <a:lvl4pPr marL="1371600" algn="ctr" rtl="0" fontAlgn="base">
              <a:spcBef>
                <a:spcPct val="0"/>
              </a:spcBef>
              <a:spcAft>
                <a:spcPct val="0"/>
              </a:spcAft>
              <a:defRPr sz="2000" kern="1200">
                <a:solidFill>
                  <a:schemeClr val="tx1"/>
                </a:solidFill>
                <a:latin typeface="Times New Roman" pitchFamily="18" charset="0"/>
                <a:ea typeface="+mn-ea"/>
                <a:cs typeface="Arial" pitchFamily="34" charset="0"/>
              </a:defRPr>
            </a:lvl4pPr>
            <a:lvl5pPr marL="1828800" algn="ctr" rtl="0" fontAlgn="base">
              <a:spcBef>
                <a:spcPct val="0"/>
              </a:spcBef>
              <a:spcAft>
                <a:spcPct val="0"/>
              </a:spcAft>
              <a:defRPr sz="2000" kern="1200">
                <a:solidFill>
                  <a:schemeClr val="tx1"/>
                </a:solidFill>
                <a:latin typeface="Times New Roman" pitchFamily="18" charset="0"/>
                <a:ea typeface="+mn-ea"/>
                <a:cs typeface="Arial" pitchFamily="34" charset="0"/>
              </a:defRPr>
            </a:lvl5pPr>
            <a:lvl6pPr marL="2286000" algn="l" defTabSz="914400" rtl="0" eaLnBrk="1" latinLnBrk="0" hangingPunct="1">
              <a:defRPr sz="2000" kern="1200">
                <a:solidFill>
                  <a:schemeClr val="tx1"/>
                </a:solidFill>
                <a:latin typeface="Times New Roman" pitchFamily="18" charset="0"/>
                <a:ea typeface="+mn-ea"/>
                <a:cs typeface="Arial" pitchFamily="34" charset="0"/>
              </a:defRPr>
            </a:lvl6pPr>
            <a:lvl7pPr marL="2743200" algn="l" defTabSz="914400" rtl="0" eaLnBrk="1" latinLnBrk="0" hangingPunct="1">
              <a:defRPr sz="2000" kern="1200">
                <a:solidFill>
                  <a:schemeClr val="tx1"/>
                </a:solidFill>
                <a:latin typeface="Times New Roman" pitchFamily="18" charset="0"/>
                <a:ea typeface="+mn-ea"/>
                <a:cs typeface="Arial" pitchFamily="34" charset="0"/>
              </a:defRPr>
            </a:lvl7pPr>
            <a:lvl8pPr marL="3200400" algn="l" defTabSz="914400" rtl="0" eaLnBrk="1" latinLnBrk="0" hangingPunct="1">
              <a:defRPr sz="2000" kern="1200">
                <a:solidFill>
                  <a:schemeClr val="tx1"/>
                </a:solidFill>
                <a:latin typeface="Times New Roman" pitchFamily="18" charset="0"/>
                <a:ea typeface="+mn-ea"/>
                <a:cs typeface="Arial" pitchFamily="34" charset="0"/>
              </a:defRPr>
            </a:lvl8pPr>
            <a:lvl9pPr marL="3657600" algn="l" defTabSz="914400" rtl="0" eaLnBrk="1" latinLnBrk="0" hangingPunct="1">
              <a:defRPr sz="2000" kern="1200">
                <a:solidFill>
                  <a:schemeClr val="tx1"/>
                </a:solidFill>
                <a:latin typeface="Times New Roman" pitchFamily="18" charset="0"/>
                <a:ea typeface="+mn-ea"/>
                <a:cs typeface="Arial" pitchFamily="34" charset="0"/>
              </a:defRPr>
            </a:lvl9pPr>
          </a:lstStyle>
          <a:p>
            <a:pPr>
              <a:defRPr/>
            </a:pPr>
            <a:fld id="{AC2576D1-B625-48E3-8FC1-DA6631EDA154}" type="slidenum">
              <a:rPr lang="de-DE" altLang="de-DE" smtClean="0"/>
              <a:pPr>
                <a:defRPr/>
              </a:pPr>
              <a:t>11</a:t>
            </a:fld>
            <a:r>
              <a:rPr lang="de-DE" altLang="de-DE" dirty="0"/>
              <a:t>/22</a:t>
            </a:r>
          </a:p>
        </p:txBody>
      </p:sp>
    </p:spTree>
    <p:extLst>
      <p:ext uri="{BB962C8B-B14F-4D97-AF65-F5344CB8AC3E}">
        <p14:creationId xmlns:p14="http://schemas.microsoft.com/office/powerpoint/2010/main" val="3826453962"/>
      </p:ext>
    </p:extLst>
  </p:cSld>
  <p:clrMapOvr>
    <a:masterClrMapping/>
  </p:clrMapOvr>
  <mc:AlternateContent xmlns:mc="http://schemas.openxmlformats.org/markup-compatibility/2006" xmlns:p14="http://schemas.microsoft.com/office/powerpoint/2010/main">
    <mc:Choice Requires="p14">
      <p:transition spd="slow" p14:dur="2000" advTm="76758"/>
    </mc:Choice>
    <mc:Fallback xmlns="">
      <p:transition spd="slow" advTm="76758"/>
    </mc:Fallback>
  </mc:AlternateContent>
  <p:extLst mod="1">
    <p:ext uri="{3A86A75C-4F4B-4683-9AE1-C65F6400EC91}">
      <p14:laserTraceLst xmlns:p14="http://schemas.microsoft.com/office/powerpoint/2010/main">
        <p14:tracePtLst>
          <p14:tracePt t="10598" x="2362200" y="4416425"/>
          <p14:tracePt t="10612" x="2322513" y="4406900"/>
          <p14:tracePt t="10628" x="2278063" y="4381500"/>
          <p14:tracePt t="10642" x="2224088" y="4351338"/>
          <p14:tracePt t="10657" x="2179638" y="4341813"/>
          <p14:tracePt t="10689" x="2139950" y="4351338"/>
          <p14:tracePt t="10690" x="2128838" y="4362450"/>
          <p14:tracePt t="10702" x="2109788" y="4386263"/>
          <p14:tracePt t="10717" x="2089150" y="4425950"/>
          <p14:tracePt t="10734" x="2060575" y="4460875"/>
          <p14:tracePt t="10748" x="2035175" y="4491038"/>
          <p14:tracePt t="10781" x="2009775" y="4530725"/>
          <p14:tracePt t="10781" x="2005013" y="4556125"/>
          <p14:tracePt t="10792" x="2000250" y="4589463"/>
          <p14:tracePt t="10808" x="1995488" y="4619625"/>
          <p14:tracePt t="10823" x="1995488" y="4645025"/>
          <p14:tracePt t="10837" x="1990725" y="4668838"/>
          <p14:tracePt t="10853" x="1995488" y="4689475"/>
          <p14:tracePt t="10867" x="2005013" y="4703763"/>
          <p14:tracePt t="10883" x="2030413" y="4719638"/>
          <p14:tracePt t="10897" x="2060575" y="4738688"/>
          <p14:tracePt t="10912" x="2070100" y="4743450"/>
          <p14:tracePt t="10914" x="2089150" y="4759325"/>
          <p14:tracePt t="10929" x="2124075" y="4794250"/>
          <p14:tracePt t="10950" x="2163763" y="4829175"/>
          <p14:tracePt t="10957" x="2209800" y="4862513"/>
          <p14:tracePt t="10973" x="2259013" y="4887913"/>
          <p14:tracePt t="10988" x="2308225" y="4902200"/>
          <p14:tracePt t="11003" x="2362200" y="4902200"/>
          <p14:tracePt t="11018" x="2427288" y="4902200"/>
          <p14:tracePt t="11033" x="2492375" y="4902200"/>
          <p14:tracePt t="11049" x="2546350" y="4897438"/>
          <p14:tracePt t="11065" x="2616200" y="4892675"/>
          <p14:tracePt t="11080" x="2700338" y="4878388"/>
          <p14:tracePt t="11108" x="2765425" y="4843463"/>
          <p14:tracePt t="11123" x="2828925" y="4764088"/>
          <p14:tracePt t="11138" x="2879725" y="4694238"/>
          <p14:tracePt t="11154" x="2919413" y="4629150"/>
          <p14:tracePt t="11154" x="2919413" y="4624388"/>
          <p14:tracePt t="11168" x="2919413" y="4600575"/>
          <p14:tracePt t="11183" x="2908300" y="4560888"/>
          <p14:tracePt t="11199" x="2894013" y="4510088"/>
          <p14:tracePt t="11213" x="2868613" y="4476750"/>
          <p14:tracePt t="11215" x="2863850" y="4460875"/>
          <p14:tracePt t="11229" x="2824163" y="4416425"/>
          <p14:tracePt t="11243" x="2789238" y="4371975"/>
          <p14:tracePt t="11258" x="2760663" y="4341813"/>
          <p14:tracePt t="11273" x="2730500" y="4327525"/>
          <p14:tracePt t="11289" x="2705100" y="4318000"/>
          <p14:tracePt t="11303" x="2681288" y="4306888"/>
          <p14:tracePt t="11318" x="2655888" y="4302125"/>
          <p14:tracePt t="11334" x="2630488" y="4287838"/>
          <p14:tracePt t="11366" x="2586038" y="4278313"/>
          <p14:tracePt t="11366" x="2581275" y="4278313"/>
          <p14:tracePt t="11393" x="2551113" y="4287838"/>
          <p14:tracePt t="11395" x="2541588" y="4287838"/>
          <p14:tracePt t="11408" x="2536825" y="4292600"/>
          <p14:tracePt t="11424" x="2532063" y="4292600"/>
          <p14:tracePt t="11574" x="2541588" y="4297363"/>
          <p14:tracePt t="11604" x="2551113" y="4302125"/>
          <p14:tracePt t="11618" x="2571750" y="4306888"/>
          <p14:tracePt t="11624" x="0" y="0"/>
        </p14:tracePtLst>
        <p14:tracePtLst>
          <p14:tracePt t="12344" x="3678238" y="4783138"/>
          <p14:tracePt t="12354" x="3619500" y="4733925"/>
          <p14:tracePt t="12369" x="3589338" y="4719638"/>
          <p14:tracePt t="12385" x="3559175" y="4714875"/>
          <p14:tracePt t="12400" x="3519488" y="4719638"/>
          <p14:tracePt t="12415" x="3479800" y="4724400"/>
          <p14:tracePt t="12433" x="3440113" y="4729163"/>
          <p14:tracePt t="12462" x="3386138" y="4699000"/>
          <p14:tracePt t="12462" x="3381375" y="4699000"/>
          <p14:tracePt t="12474" x="3351213" y="4684713"/>
          <p14:tracePt t="12489" x="3316288" y="4679950"/>
          <p14:tracePt t="12504" x="3271838" y="4679950"/>
          <p14:tracePt t="12520" x="3221038" y="4694238"/>
          <p14:tracePt t="12551" x="3148013" y="4714875"/>
          <p14:tracePt t="12551" x="3136900" y="4714875"/>
          <p14:tracePt t="12580" x="3068638" y="4703763"/>
          <p14:tracePt t="12581" x="3057525" y="4703763"/>
          <p14:tracePt t="12594" x="3027363" y="4694238"/>
          <p14:tracePt t="12609" x="2998788" y="4694238"/>
          <p14:tracePt t="12624" x="2968625" y="4699000"/>
          <p14:tracePt t="12640" x="2938463" y="4708525"/>
          <p14:tracePt t="12654" x="2914650" y="4719638"/>
          <p14:tracePt t="12687" x="2903538" y="4724400"/>
          <p14:tracePt t="12701" x="2898775" y="4724400"/>
          <p14:tracePt t="12745" x="2898775" y="4729163"/>
          <p14:tracePt t="12760" x="2914650" y="4743450"/>
          <p14:tracePt t="12791" x="2938463" y="4754563"/>
          <p14:tracePt t="12805" x="2982913" y="4768850"/>
          <p14:tracePt t="12806" x="2987675" y="4773613"/>
          <p14:tracePt t="12820" x="3017838" y="4783138"/>
          <p14:tracePt t="12850" x="3068638" y="4803775"/>
          <p14:tracePt t="12855" x="0" y="0"/>
        </p14:tracePtLst>
        <p14:tracePtLst>
          <p14:tracePt t="13480" x="3405188" y="4783138"/>
          <p14:tracePt t="13496" x="3386138" y="4787900"/>
          <p14:tracePt t="13510" x="3365500" y="4794250"/>
          <p14:tracePt t="13526" x="3351213" y="4783138"/>
          <p14:tracePt t="13541" x="3325813" y="4764088"/>
          <p14:tracePt t="13556" x="3295650" y="4738688"/>
          <p14:tracePt t="13572" x="3260725" y="4719638"/>
          <p14:tracePt t="13586" x="3232150" y="4708525"/>
          <p14:tracePt t="13600" x="3201988" y="4703763"/>
          <p14:tracePt t="13617" x="3171825" y="4703763"/>
          <p14:tracePt t="13630" x="3141663" y="4703763"/>
          <p14:tracePt t="13645" x="3113088" y="4699000"/>
          <p14:tracePt t="13660" x="3073400" y="4694238"/>
          <p14:tracePt t="13675" x="3033713" y="4694238"/>
          <p14:tracePt t="13691" x="2998788" y="4694238"/>
          <p14:tracePt t="13707" x="2963863" y="4694238"/>
          <p14:tracePt t="13721" x="2914650" y="4694238"/>
          <p14:tracePt t="13753" x="2840038" y="4714875"/>
          <p14:tracePt t="13754" x="2814638" y="4724400"/>
          <p14:tracePt t="13766" x="2779713" y="4748213"/>
          <p14:tracePt t="13797" x="2720975" y="4803775"/>
          <p14:tracePt t="13797" x="2709863" y="4808538"/>
          <p14:tracePt t="13810" x="2674938" y="4829175"/>
          <p14:tracePt t="13825" x="2630488" y="4848225"/>
          <p14:tracePt t="13840" x="2586038" y="4857750"/>
          <p14:tracePt t="13857" x="2546350" y="4873625"/>
          <p14:tracePt t="13888" x="2466975" y="4897438"/>
          <p14:tracePt t="13888" x="2457450" y="4902200"/>
          <p14:tracePt t="13907" x="2408238" y="4918075"/>
          <p14:tracePt t="13915" x="2362200" y="4941888"/>
          <p14:tracePt t="13930" x="2338388" y="4976813"/>
          <p14:tracePt t="13946" x="2308225" y="5016500"/>
          <p14:tracePt t="13961" x="2278063" y="5051425"/>
          <p14:tracePt t="13976" x="2243138" y="5081588"/>
          <p14:tracePt t="13997" x="2203450" y="5111750"/>
          <p14:tracePt t="14007" x="2170113" y="5146675"/>
          <p14:tracePt t="14021" x="2144713" y="5175250"/>
          <p14:tracePt t="14036" x="2128838" y="5195888"/>
          <p14:tracePt t="14052" x="2119313" y="5210175"/>
          <p14:tracePt t="14065" x="2114550" y="5219700"/>
          <p14:tracePt t="14080" x="2109788" y="5240338"/>
          <p14:tracePt t="14096" x="2105025" y="5259388"/>
          <p14:tracePt t="14110" x="2100263" y="5284788"/>
          <p14:tracePt t="14126" x="2100263" y="5314950"/>
          <p14:tracePt t="14141" x="2105025" y="5349875"/>
          <p14:tracePt t="14173" x="2119313" y="5389563"/>
          <p14:tracePt t="14174" x="2128838" y="5403850"/>
          <p14:tracePt t="14187" x="2149475" y="5434013"/>
          <p14:tracePt t="14218" x="2189163" y="5473700"/>
          <p14:tracePt t="14220" x="2203450" y="5487988"/>
          <p14:tracePt t="14231" x="2233613" y="5513388"/>
          <p14:tracePt t="14246" x="2268538" y="5543550"/>
          <p14:tracePt t="14261" x="2303463" y="5572125"/>
          <p14:tracePt t="14276" x="2338388" y="5602288"/>
          <p14:tracePt t="14308" x="2397125" y="5646738"/>
          <p14:tracePt t="14308" x="2422525" y="5657850"/>
          <p14:tracePt t="14322" x="2476500" y="5686425"/>
          <p14:tracePt t="14338" x="2522538" y="5716588"/>
          <p14:tracePt t="14351" x="2562225" y="5746750"/>
          <p14:tracePt t="14366" x="2606675" y="5765800"/>
          <p14:tracePt t="14382" x="2674938" y="5791200"/>
          <p14:tracePt t="14397" x="2740025" y="5816600"/>
          <p14:tracePt t="14411" x="2800350" y="5845175"/>
          <p14:tracePt t="14426" x="2868613" y="5870575"/>
          <p14:tracePt t="14442" x="2933700" y="5895975"/>
          <p14:tracePt t="14457" x="2982913" y="5924550"/>
          <p14:tracePt t="14472" x="3048000" y="5945188"/>
          <p14:tracePt t="14486" x="3127375" y="5959475"/>
          <p14:tracePt t="14501" x="3197225" y="5964238"/>
          <p14:tracePt t="14516" x="3267075" y="5959475"/>
          <p14:tracePt t="14531" x="3340100" y="5959475"/>
          <p14:tracePt t="14546" x="3405188" y="5964238"/>
          <p14:tracePt t="14561" x="3479800" y="5975350"/>
          <p14:tracePt t="14576" x="3563938" y="5980113"/>
          <p14:tracePt t="14593" x="3643313" y="5969000"/>
          <p14:tracePt t="14625" x="3813175" y="5935663"/>
          <p14:tracePt t="14640" x="3902075" y="5919788"/>
          <p14:tracePt t="14651" x="3995738" y="5910263"/>
          <p14:tracePt t="14666" x="4075113" y="5905500"/>
          <p14:tracePt t="14690" x="4159250" y="5895975"/>
          <p14:tracePt t="14697" x="4238625" y="5880100"/>
          <p14:tracePt t="14711" x="4303713" y="5861050"/>
          <p14:tracePt t="14726" x="4378325" y="5826125"/>
          <p14:tracePt t="14742" x="4448175" y="5776913"/>
          <p14:tracePt t="14758" x="4506913" y="5726113"/>
          <p14:tracePt t="14774" x="4557713" y="5681663"/>
          <p14:tracePt t="14787" x="4597400" y="5602288"/>
          <p14:tracePt t="14802" x="4616450" y="5518150"/>
          <p14:tracePt t="14816" x="4611688" y="5429250"/>
          <p14:tracePt t="14831" x="4597400" y="5324475"/>
          <p14:tracePt t="14847" x="4572000" y="5230813"/>
          <p14:tracePt t="14878" x="4506913" y="5106988"/>
          <p14:tracePt t="14878" x="4502150" y="5100638"/>
          <p14:tracePt t="14892" x="4467225" y="5081588"/>
          <p14:tracePt t="14907" x="4418013" y="5072063"/>
          <p14:tracePt t="14923" x="4338638" y="5046663"/>
          <p14:tracePt t="14952" x="4205288" y="4937125"/>
          <p14:tracePt t="14953" x="4140200" y="4902200"/>
          <p14:tracePt t="14983" x="3990975" y="4818063"/>
          <p14:tracePt t="14983" x="3946525" y="4808538"/>
          <p14:tracePt t="14997" x="3876675" y="4808538"/>
          <p14:tracePt t="15011" x="3817938" y="4822825"/>
          <p14:tracePt t="15026" x="3743325" y="4843463"/>
          <p14:tracePt t="15042" x="3659188" y="4852988"/>
          <p14:tracePt t="15057" x="3573463" y="4862513"/>
          <p14:tracePt t="15073" x="3475038" y="4868863"/>
          <p14:tracePt t="15088" x="3409950" y="4873625"/>
          <p14:tracePt t="15102" x="3351213" y="4878388"/>
          <p14:tracePt t="15117" x="3286125" y="4868863"/>
          <p14:tracePt t="15132" x="3227388" y="4857750"/>
          <p14:tracePt t="15146" x="3162300" y="4838700"/>
          <p14:tracePt t="15179" x="2987675" y="4799013"/>
          <p14:tracePt t="15192" x="2908300" y="4787900"/>
          <p14:tracePt t="15207" x="2824163" y="4794250"/>
          <p14:tracePt t="15223" x="2770188" y="4803775"/>
          <p14:tracePt t="15237" x="2749550" y="4808538"/>
          <p14:tracePt t="15239" x="2725738" y="4818063"/>
          <p14:tracePt t="15252" x="2670175" y="4838700"/>
          <p14:tracePt t="15267" x="2606675" y="4857750"/>
          <p14:tracePt t="15281" x="2555875" y="4873625"/>
          <p14:tracePt t="15313" x="2501900" y="4883150"/>
          <p14:tracePt t="15327" x="2387600" y="4902200"/>
          <p14:tracePt t="15328" x="2373313" y="4908550"/>
          <p14:tracePt t="15342" x="2328863" y="4932363"/>
          <p14:tracePt t="15358" x="2293938" y="4967288"/>
          <p14:tracePt t="15373" x="2249488" y="5006975"/>
          <p14:tracePt t="15388" x="2209800" y="5051425"/>
          <p14:tracePt t="15402" x="2170113" y="5091113"/>
          <p14:tracePt t="15417" x="2139950" y="5140325"/>
          <p14:tracePt t="15432" x="2124075" y="5200650"/>
          <p14:tracePt t="15447" x="2119313" y="5245100"/>
          <p14:tracePt t="15462" x="2128838" y="5275263"/>
          <p14:tracePt t="15477" x="2154238" y="5299075"/>
          <p14:tracePt t="15492" x="2179638" y="5324475"/>
          <p14:tracePt t="15508" x="2219325" y="5354638"/>
          <p14:tracePt t="15540" x="2282825" y="5434013"/>
          <p14:tracePt t="15541" x="2308225" y="5464175"/>
          <p14:tracePt t="15552" x="2352675" y="5513388"/>
          <p14:tracePt t="15567" x="2413000" y="5553075"/>
          <p14:tracePt t="15582" x="2476500" y="5607050"/>
          <p14:tracePt t="15597" x="2532063" y="5657850"/>
          <p14:tracePt t="15612" x="2586038" y="5702300"/>
          <p14:tracePt t="15627" x="2665413" y="5756275"/>
          <p14:tracePt t="15642" x="2755900" y="5826125"/>
          <p14:tracePt t="15659" x="2863850" y="5889625"/>
          <p14:tracePt t="15674" x="2982913" y="5940425"/>
          <p14:tracePt t="15688" x="3101975" y="5980113"/>
          <p14:tracePt t="15703" x="3206750" y="6008688"/>
          <p14:tracePt t="15717" x="3330575" y="6029325"/>
          <p14:tracePt t="15732" x="3449638" y="6038850"/>
          <p14:tracePt t="15748" x="3573463" y="6019800"/>
          <p14:tracePt t="15778" x="3767138" y="5945188"/>
          <p14:tracePt t="15778" x="3792538" y="5935663"/>
          <p14:tracePt t="15793" x="3871913" y="5905500"/>
          <p14:tracePt t="15808" x="3951288" y="5880100"/>
          <p14:tracePt t="15823" x="4011613" y="5856288"/>
          <p14:tracePt t="15839" x="4051300" y="5840413"/>
          <p14:tracePt t="15853" x="4079875" y="5835650"/>
          <p14:tracePt t="15867" x="4110038" y="5830888"/>
          <p14:tracePt t="15882" x="4135438" y="5830888"/>
          <p14:tracePt t="15912" x="4140200" y="5830888"/>
          <p14:tracePt t="15927" x="4144963" y="5835650"/>
          <p14:tracePt t="15943" x="4149725" y="5835650"/>
          <p14:tracePt t="15959" x="4154488" y="5835650"/>
          <p14:tracePt t="15974" x="4165600" y="5835650"/>
          <p14:tracePt t="16006" x="4175125" y="5830888"/>
          <p14:tracePt t="16034" x="4184650" y="5826125"/>
          <p14:tracePt t="16048" x="4194175" y="5810250"/>
          <p14:tracePt t="16062" x="4205288" y="5791200"/>
          <p14:tracePt t="16078" x="4214813" y="5765800"/>
          <p14:tracePt t="16083" x="0" y="0"/>
        </p14:tracePtLst>
        <p14:tracePtLst>
          <p14:tracePt t="19503" x="9050338" y="5116513"/>
          <p14:tracePt t="19531" x="9050338" y="5121275"/>
          <p14:tracePt t="19546" x="9034463" y="5130800"/>
          <p14:tracePt t="19561" x="9015413" y="5135563"/>
          <p14:tracePt t="19576" x="9004300" y="5140325"/>
          <p14:tracePt t="19591" x="8994775" y="5140325"/>
          <p14:tracePt t="19606" x="8985250" y="5140325"/>
          <p14:tracePt t="19637" x="8970963" y="5146675"/>
          <p14:tracePt t="19653" x="8945563" y="5165725"/>
          <p14:tracePt t="19653" x="8945563" y="5170488"/>
          <p14:tracePt t="19666" x="8931275" y="5175250"/>
          <p14:tracePt t="19680" x="8931275" y="5180013"/>
          <p14:tracePt t="19697" x="8924925" y="5180013"/>
          <p14:tracePt t="19726" x="8924925" y="5186363"/>
          <p14:tracePt t="19758" x="8950325" y="5205413"/>
          <p14:tracePt t="19758" x="8955088" y="5210175"/>
          <p14:tracePt t="19772" x="8975725" y="5214938"/>
          <p14:tracePt t="19787" x="8990013" y="5219700"/>
          <p14:tracePt t="19800" x="8999538" y="5219700"/>
          <p14:tracePt t="19802" x="9004300" y="5226050"/>
          <p14:tracePt t="19816" x="9010650" y="5226050"/>
          <p14:tracePt t="19831" x="9020175" y="5226050"/>
          <p14:tracePt t="19846" x="9029700" y="5226050"/>
          <p14:tracePt t="19877" x="9043988" y="5219700"/>
          <p14:tracePt t="19891" x="9050338" y="5214938"/>
          <p14:tracePt t="19982" x="9043988" y="5219700"/>
          <p14:tracePt t="20013" x="9029700" y="5226050"/>
          <p14:tracePt t="20047" x="0" y="0"/>
        </p14:tracePtLst>
        <p14:tracePtLst>
          <p14:tracePt t="24357" x="6418263" y="5140325"/>
          <p14:tracePt t="24358" x="0" y="0"/>
        </p14:tracePtLst>
        <p14:tracePtLst>
          <p14:tracePt t="24518" x="6423025" y="5349875"/>
          <p14:tracePt t="24531" x="6488113" y="5368925"/>
          <p14:tracePt t="24545" x="6577013" y="5373688"/>
          <p14:tracePt t="24561" x="6661150" y="5364163"/>
          <p14:tracePt t="24576" x="6746875" y="5345113"/>
          <p14:tracePt t="24591" x="6815138" y="5314950"/>
          <p14:tracePt t="24606" x="6870700" y="5265738"/>
          <p14:tracePt t="24638" x="6919913" y="5195888"/>
          <p14:tracePt t="24651" x="6954838" y="5121275"/>
          <p14:tracePt t="24652" x="6954838" y="5106988"/>
          <p14:tracePt t="24666" x="6934200" y="5081588"/>
          <p14:tracePt t="24689" x="6905625" y="5060950"/>
          <p14:tracePt t="24696" x="6870700" y="5037138"/>
          <p14:tracePt t="24711" x="6826250" y="5011738"/>
          <p14:tracePt t="24726" x="6761163" y="4987925"/>
          <p14:tracePt t="24742" x="6681788" y="4976813"/>
          <p14:tracePt t="24757" x="6597650" y="4976813"/>
          <p14:tracePt t="24787" x="6492875" y="5011738"/>
          <p14:tracePt t="24802" x="6388100" y="5072063"/>
          <p14:tracePt t="24803" x="6364288" y="5091113"/>
          <p14:tracePt t="24816" x="6319838" y="5135563"/>
          <p14:tracePt t="24831" x="6284913" y="5210175"/>
          <p14:tracePt t="24846" x="6269038" y="5284788"/>
          <p14:tracePt t="24876" x="6280150" y="5349875"/>
          <p14:tracePt t="24892" x="6343650" y="5468938"/>
          <p14:tracePt t="24892" x="6359525" y="5478463"/>
          <p14:tracePt t="24907" x="6413500" y="5513388"/>
          <p14:tracePt t="24921" x="6462713" y="5527675"/>
          <p14:tracePt t="24936" x="6527800" y="5538788"/>
          <p14:tracePt t="24952" x="6592888" y="5543550"/>
          <p14:tracePt t="24966" x="6651625" y="5543550"/>
          <p14:tracePt t="24981" x="6711950" y="5532438"/>
          <p14:tracePt t="24996" x="6781800" y="5518150"/>
          <p14:tracePt t="25012" x="6835775" y="5492750"/>
          <p14:tracePt t="25026" x="6875463" y="5453063"/>
          <p14:tracePt t="25041" x="6910388" y="5389563"/>
          <p14:tracePt t="25074" x="6964363" y="5299075"/>
          <p14:tracePt t="25074" x="6969125" y="5294313"/>
          <p14:tracePt t="25086" x="6989763" y="5265738"/>
          <p14:tracePt t="25101" x="6999288" y="5254625"/>
          <p14:tracePt t="25116" x="6999288" y="5249863"/>
          <p14:tracePt t="25154" x="6980238" y="5226050"/>
          <p14:tracePt t="25177" x="6950075" y="5180013"/>
          <p14:tracePt t="25192" x="6884988" y="5126038"/>
          <p14:tracePt t="25193" x="6865938" y="5116513"/>
          <p14:tracePt t="25207" x="6815138" y="5106988"/>
          <p14:tracePt t="25221" x="6770688" y="5106988"/>
          <p14:tracePt t="25222" x="6761163" y="5111750"/>
          <p14:tracePt t="25237" x="6716713" y="5121275"/>
          <p14:tracePt t="25252" x="6686550" y="5130800"/>
          <p14:tracePt t="25266" x="6661150" y="5135563"/>
          <p14:tracePt t="25298" x="6637338" y="5135563"/>
          <p14:tracePt t="25299" x="6627813" y="5135563"/>
          <p14:tracePt t="25317" x="0" y="0"/>
        </p14:tracePtLst>
        <p14:tracePtLst>
          <p14:tracePt t="29231" x="6597650" y="5235575"/>
          <p14:tracePt t="29246" x="6646863" y="5240338"/>
          <p14:tracePt t="29260" x="6696075" y="5245100"/>
          <p14:tracePt t="29275" x="6751638" y="5245100"/>
          <p14:tracePt t="29291" x="6805613" y="5245100"/>
          <p14:tracePt t="29305" x="6845300" y="5235575"/>
          <p14:tracePt t="29320" x="6875463" y="5235575"/>
          <p14:tracePt t="29335" x="6910388" y="5230813"/>
          <p14:tracePt t="29350" x="6945313" y="5235575"/>
          <p14:tracePt t="29383" x="6969125" y="5235575"/>
          <p14:tracePt t="29411" x="6964363" y="5219700"/>
          <p14:tracePt t="29425" x="6945313" y="5210175"/>
          <p14:tracePt t="29457" x="6915150" y="5205413"/>
          <p14:tracePt t="29457" x="6910388" y="5205413"/>
          <p14:tracePt t="29488" x="6880225" y="5214938"/>
          <p14:tracePt t="29488" x="6875463" y="5214938"/>
          <p14:tracePt t="29506" x="0" y="0"/>
        </p14:tracePtLst>
        <p14:tracePtLst>
          <p14:tracePt t="34741" x="8777288" y="4759325"/>
          <p14:tracePt t="34756" x="8770938" y="4813300"/>
          <p14:tracePt t="34771" x="8770938" y="4878388"/>
          <p14:tracePt t="34786" x="8770938" y="4962525"/>
          <p14:tracePt t="34801" x="8777288" y="5060950"/>
          <p14:tracePt t="34815" x="8786813" y="5160963"/>
          <p14:tracePt t="34831" x="8791575" y="5270500"/>
          <p14:tracePt t="34846" x="8801100" y="5378450"/>
          <p14:tracePt t="34860" x="8805863" y="5468938"/>
          <p14:tracePt t="34876" x="8816975" y="5527675"/>
          <p14:tracePt t="34890" x="8845550" y="5572125"/>
          <p14:tracePt t="34906" x="8885238" y="5607050"/>
          <p14:tracePt t="34921" x="8940800" y="5622925"/>
          <p14:tracePt t="34939" x="8990013" y="5632450"/>
          <p14:tracePt t="34952" x="9034463" y="5622925"/>
          <p14:tracePt t="34966" x="9078913" y="5592763"/>
          <p14:tracePt t="34997" x="9139238" y="5522913"/>
          <p14:tracePt t="34998" x="9164638" y="5464175"/>
          <p14:tracePt t="35011" x="9183688" y="5359400"/>
          <p14:tracePt t="35026" x="9193213" y="5265738"/>
          <p14:tracePt t="35041" x="9193213" y="5165725"/>
          <p14:tracePt t="35056" x="9183688" y="5100638"/>
          <p14:tracePt t="35072" x="9169400" y="5060950"/>
          <p14:tracePt t="35087" x="9144000" y="5037138"/>
          <p14:tracePt t="35102" x="9104313" y="5021263"/>
          <p14:tracePt t="35131" x="9059863" y="5016500"/>
          <p14:tracePt t="35146" x="9020175" y="5027613"/>
          <p14:tracePt t="35162" x="8950325" y="5076825"/>
          <p14:tracePt t="35162" x="8940800" y="5081588"/>
          <p14:tracePt t="35176" x="8901113" y="5106988"/>
          <p14:tracePt t="35191" x="8861425" y="5140325"/>
          <p14:tracePt t="35206" x="8816975" y="5191125"/>
          <p14:tracePt t="35222" x="8766175" y="5240338"/>
          <p14:tracePt t="35254" x="8623300" y="5294313"/>
          <p14:tracePt t="35254" x="8597900" y="5305425"/>
          <p14:tracePt t="35281" x="8464550" y="5319713"/>
          <p14:tracePt t="35287" x="0" y="0"/>
        </p14:tracePtLst>
        <p14:tracePtLst>
          <p14:tracePt t="35823" x="4254500" y="5578475"/>
          <p14:tracePt t="35837" x="4219575" y="5637213"/>
          <p14:tracePt t="35852" x="4165600" y="5691188"/>
          <p14:tracePt t="35867" x="4105275" y="5741988"/>
          <p14:tracePt t="35881" x="4046538" y="5800725"/>
          <p14:tracePt t="35896" x="3976688" y="5865813"/>
          <p14:tracePt t="35912" x="3897313" y="5910263"/>
          <p14:tracePt t="35927" x="3832225" y="5940425"/>
          <p14:tracePt t="35942" x="3762375" y="5954713"/>
          <p14:tracePt t="35957" x="3678238" y="5969000"/>
          <p14:tracePt t="35972" x="3603625" y="5984875"/>
          <p14:tracePt t="35988" x="3505200" y="6008688"/>
          <p14:tracePt t="36003" x="3405188" y="6043613"/>
          <p14:tracePt t="36017" x="3300413" y="6073775"/>
          <p14:tracePt t="36032" x="3201988" y="6083300"/>
          <p14:tracePt t="36047" x="3108325" y="6073775"/>
          <p14:tracePt t="36078" x="2968625" y="6024563"/>
          <p14:tracePt t="36079" x="2919413" y="6003925"/>
          <p14:tracePt t="36091" x="2819400" y="5980113"/>
          <p14:tracePt t="36107" x="2735263" y="5954713"/>
          <p14:tracePt t="36122" x="2646363" y="5929313"/>
          <p14:tracePt t="36138" x="2571750" y="5889625"/>
          <p14:tracePt t="36153" x="2511425" y="5845175"/>
          <p14:tracePt t="36167" x="2443163" y="5800725"/>
          <p14:tracePt t="36198" x="2387600" y="5765800"/>
          <p14:tracePt t="36212" x="2357438" y="5741988"/>
          <p14:tracePt t="36227" x="2357438" y="5707063"/>
          <p14:tracePt t="36232" x="0" y="0"/>
        </p14:tracePtLst>
        <p14:tracePtLst>
          <p14:tracePt t="36419" x="3652838" y="5270500"/>
          <p14:tracePt t="36440" x="3797300" y="5081588"/>
          <p14:tracePt t="36469" x="3802063" y="4981575"/>
          <p14:tracePt t="36470" x="3797300" y="4972050"/>
          <p14:tracePt t="36482" x="3752850" y="4937125"/>
          <p14:tracePt t="36497" x="3687763" y="4913313"/>
          <p14:tracePt t="36528" x="3608388" y="4868863"/>
          <p14:tracePt t="36530" x="3579813" y="4852988"/>
          <p14:tracePt t="36542" x="3500438" y="4818063"/>
          <p14:tracePt t="36557" x="3425825" y="4778375"/>
          <p14:tracePt t="36573" x="3335338" y="4748213"/>
          <p14:tracePt t="36588" x="3241675" y="4738688"/>
          <p14:tracePt t="36603" x="3162300" y="4733925"/>
          <p14:tracePt t="36617" x="3073400" y="4729163"/>
          <p14:tracePt t="36632" x="2998788" y="4733925"/>
          <p14:tracePt t="36647" x="2924175" y="4748213"/>
          <p14:tracePt t="36679" x="2784475" y="4783138"/>
          <p14:tracePt t="36679" x="2740025" y="4803775"/>
          <p14:tracePt t="36709" x="2586038" y="4873625"/>
          <p14:tracePt t="36709" x="2541588" y="4892675"/>
          <p14:tracePt t="36723" x="2457450" y="4937125"/>
          <p14:tracePt t="36738" x="2387600" y="4992688"/>
          <p14:tracePt t="36768" x="2303463" y="5067300"/>
          <p14:tracePt t="36769" x="2293938" y="5081588"/>
          <p14:tracePt t="36782" x="2238375" y="5130800"/>
          <p14:tracePt t="36797" x="2184400" y="5210175"/>
          <p14:tracePt t="36812" x="2149475" y="5280025"/>
          <p14:tracePt t="36827" x="2139950" y="5334000"/>
          <p14:tracePt t="36843" x="2149475" y="5394325"/>
          <p14:tracePt t="36858" x="2174875" y="5453063"/>
          <p14:tracePt t="36873" x="2214563" y="5503863"/>
          <p14:tracePt t="36888" x="2263775" y="5557838"/>
          <p14:tracePt t="36904" x="2308225" y="5632450"/>
          <p14:tracePt t="36918" x="2368550" y="5702300"/>
          <p14:tracePt t="36932" x="2457450" y="5761038"/>
          <p14:tracePt t="36956" x="2562225" y="5805488"/>
          <p14:tracePt t="36963" x="2690813" y="5835650"/>
          <p14:tracePt t="36977" x="2809875" y="5861050"/>
          <p14:tracePt t="36993" x="2947988" y="5880100"/>
          <p14:tracePt t="37008" x="3092450" y="5900738"/>
          <p14:tracePt t="37023" x="3251200" y="5915025"/>
          <p14:tracePt t="37056" x="3559175" y="5910263"/>
          <p14:tracePt t="37057" x="3598863" y="5905500"/>
          <p14:tracePt t="37068" x="3773488" y="5889625"/>
          <p14:tracePt t="37083" x="3937000" y="5861050"/>
          <p14:tracePt t="37098" x="4086225" y="5826125"/>
          <p14:tracePt t="37113" x="4229100" y="5791200"/>
          <p14:tracePt t="37128" x="4364038" y="5746750"/>
          <p14:tracePt t="37158" x="4522788" y="5681663"/>
          <p14:tracePt t="37159" x="4572000" y="5651500"/>
          <p14:tracePt t="37173" x="4651375" y="5597525"/>
          <p14:tracePt t="37189" x="4705350" y="5557838"/>
          <p14:tracePt t="37204" x="4740275" y="5522913"/>
          <p14:tracePt t="37218" x="4775200" y="5492750"/>
          <p14:tracePt t="37233" x="4784725" y="5464175"/>
          <p14:tracePt t="37248" x="4779963" y="5424488"/>
          <p14:tracePt t="37263" x="4760913" y="5354638"/>
          <p14:tracePt t="37278" x="4730750" y="5280025"/>
          <p14:tracePt t="37309" x="4676775" y="5160963"/>
          <p14:tracePt t="37310" x="4651375" y="5130800"/>
          <p14:tracePt t="37323" x="4586288" y="5100638"/>
          <p14:tracePt t="37339" x="4522788" y="5076825"/>
          <p14:tracePt t="37371" x="4432300" y="5056188"/>
          <p14:tracePt t="37372" x="4398963" y="5051425"/>
          <p14:tracePt t="37399" x="4319588" y="5037138"/>
          <p14:tracePt t="37404" x="0" y="0"/>
        </p14:tracePtLst>
        <p14:tracePtLst>
          <p14:tracePt t="38195" x="3386138" y="5611813"/>
          <p14:tracePt t="38226" x="3276600" y="5662613"/>
          <p14:tracePt t="38227" x="3255963" y="5667375"/>
          <p14:tracePt t="38238" x="3192463" y="5697538"/>
          <p14:tracePt t="38254" x="3127375" y="5726113"/>
          <p14:tracePt t="38269" x="3048000" y="5761038"/>
          <p14:tracePt t="38284" x="2987675" y="5800725"/>
          <p14:tracePt t="38299" x="2928938" y="5845175"/>
          <p14:tracePt t="38315" x="2874963" y="5889625"/>
          <p14:tracePt t="38330" x="2828925" y="5919788"/>
          <p14:tracePt t="38344" x="2805113" y="5940425"/>
          <p14:tracePt t="38345" x="2800350" y="5949950"/>
          <p14:tracePt t="38359" x="2795588" y="5969000"/>
          <p14:tracePt t="38390" x="2824163" y="5999163"/>
          <p14:tracePt t="38390" x="2844800" y="6008688"/>
          <p14:tracePt t="38404" x="2903538" y="6029325"/>
          <p14:tracePt t="38436" x="2959100" y="6048375"/>
          <p14:tracePt t="38450" x="3057525" y="6083300"/>
          <p14:tracePt t="38450" x="3073400" y="6094413"/>
          <p14:tracePt t="38465" x="3141663" y="6108700"/>
          <p14:tracePt t="38480" x="3206750" y="6127750"/>
          <p14:tracePt t="38494" x="3267075" y="6143625"/>
          <p14:tracePt t="38495" x="3286125" y="6148388"/>
          <p14:tracePt t="38510" x="3375025" y="6167438"/>
          <p14:tracePt t="38524" x="3454400" y="6188075"/>
          <p14:tracePt t="38539" x="3540125" y="6218238"/>
          <p14:tracePt t="38554" x="3603625" y="6237288"/>
          <p14:tracePt t="38569" x="3668713" y="6232525"/>
          <p14:tracePt t="38584" x="3757613" y="6213475"/>
          <p14:tracePt t="38599" x="3832225" y="6183313"/>
          <p14:tracePt t="38615" x="3892550" y="6153150"/>
          <p14:tracePt t="38630" x="3951288" y="6122988"/>
          <p14:tracePt t="38644" x="3986213" y="6108700"/>
          <p14:tracePt t="38660" x="4006850" y="6088063"/>
          <p14:tracePt t="38674" x="4021138" y="6069013"/>
          <p14:tracePt t="38689" x="4030663" y="6034088"/>
          <p14:tracePt t="38705" x="4035425" y="5999163"/>
          <p14:tracePt t="38719" x="4030663" y="5975350"/>
          <p14:tracePt t="38734" x="4016375" y="5959475"/>
          <p14:tracePt t="38749" x="3990975" y="5940425"/>
          <p14:tracePt t="38765" x="3956050" y="5929313"/>
          <p14:tracePt t="38780" x="3916363" y="5910263"/>
          <p14:tracePt t="38796" x="3876675" y="5889625"/>
          <p14:tracePt t="38810" x="3846513" y="5861050"/>
          <p14:tracePt t="38824" x="3822700" y="5826125"/>
          <p14:tracePt t="38855" x="3762375" y="5781675"/>
          <p14:tracePt t="38856" x="3733800" y="5770563"/>
          <p14:tracePt t="38870" x="3678238" y="5761038"/>
          <p14:tracePt t="38884" x="3624263" y="5756275"/>
          <p14:tracePt t="38915" x="3563938" y="5741988"/>
          <p14:tracePt t="38931" x="3509963" y="5741988"/>
          <p14:tracePt t="38936" x="0" y="0"/>
        </p14:tracePtLst>
        <p14:tracePtLst>
          <p14:tracePt t="40222" x="3494088" y="5935663"/>
          <p14:tracePt t="40236" x="3568700" y="5935663"/>
          <p14:tracePt t="40251" x="3629025" y="5924550"/>
          <p14:tracePt t="40265" x="3694113" y="5924550"/>
          <p14:tracePt t="40281" x="3778250" y="5924550"/>
          <p14:tracePt t="40297" x="3846513" y="5924550"/>
          <p14:tracePt t="40311" x="3921125" y="5924550"/>
          <p14:tracePt t="40327" x="3990975" y="5915025"/>
          <p14:tracePt t="40341" x="4051300" y="5910263"/>
          <p14:tracePt t="40356" x="4105275" y="5905500"/>
          <p14:tracePt t="40371" x="4179888" y="5910263"/>
          <p14:tracePt t="40386" x="4254500" y="5915025"/>
          <p14:tracePt t="40417" x="4343400" y="5924550"/>
          <p14:tracePt t="40418" x="4398963" y="5924550"/>
          <p14:tracePt t="40431" x="4462463" y="5924550"/>
          <p14:tracePt t="40447" x="4527550" y="5919788"/>
          <p14:tracePt t="40462" x="4606925" y="5919788"/>
          <p14:tracePt t="40477" x="4676775" y="5924550"/>
          <p14:tracePt t="40491" x="4745038" y="5924550"/>
          <p14:tracePt t="40506" x="4814888" y="5924550"/>
          <p14:tracePt t="40522" x="4879975" y="5924550"/>
          <p14:tracePt t="40536" x="4929188" y="5924550"/>
          <p14:tracePt t="40551" x="4984750" y="5929313"/>
          <p14:tracePt t="40566" x="5053013" y="5929313"/>
          <p14:tracePt t="40581" x="5103813" y="5935663"/>
          <p14:tracePt t="40597" x="5137150" y="5940425"/>
          <p14:tracePt t="40613" x="5162550" y="5935663"/>
          <p14:tracePt t="40627" x="5176838" y="5940425"/>
          <p14:tracePt t="40671" x="5183188" y="5940425"/>
          <p14:tracePt t="40686" x="5187950" y="5940425"/>
          <p14:tracePt t="40777" x="5192713" y="5929313"/>
          <p14:tracePt t="40782" x="0" y="0"/>
        </p14:tracePtLst>
        <p14:tracePtLst>
          <p14:tracePt t="42789" x="9307513" y="5499100"/>
          <p14:tracePt t="42803" x="9288463" y="5513388"/>
          <p14:tracePt t="42818" x="9272588" y="5522913"/>
          <p14:tracePt t="42833" x="9263063" y="5538788"/>
          <p14:tracePt t="42848" x="9258300" y="5548313"/>
          <p14:tracePt t="42864" x="9253538" y="5567363"/>
          <p14:tracePt t="42879" x="9248775" y="5597525"/>
          <p14:tracePt t="42910" x="9248775" y="5651500"/>
          <p14:tracePt t="42911" x="9253538" y="5667375"/>
          <p14:tracePt t="42923" x="9258300" y="5702300"/>
          <p14:tracePt t="42939" x="9267825" y="5737225"/>
          <p14:tracePt t="42953" x="9272588" y="5770563"/>
          <p14:tracePt t="42968" x="9288463" y="5816600"/>
          <p14:tracePt t="42983" x="9307513" y="5865813"/>
          <p14:tracePt t="42998" x="9332913" y="5910263"/>
          <p14:tracePt t="43013" x="9363075" y="5940425"/>
          <p14:tracePt t="43029" x="9396413" y="5964238"/>
          <p14:tracePt t="43045" x="9426575" y="5980113"/>
          <p14:tracePt t="43059" x="9451975" y="5994400"/>
          <p14:tracePt t="43074" x="9471025" y="5999163"/>
          <p14:tracePt t="43089" x="9505950" y="5999163"/>
          <p14:tracePt t="43103" x="9545638" y="5994400"/>
          <p14:tracePt t="43119" x="9585325" y="5994400"/>
          <p14:tracePt t="43134" x="9620250" y="5994400"/>
          <p14:tracePt t="43148" x="9645650" y="5994400"/>
          <p14:tracePt t="43181" x="9690100" y="5989638"/>
          <p14:tracePt t="43181" x="9694863" y="5984875"/>
          <p14:tracePt t="43193" x="9709150" y="5980113"/>
          <p14:tracePt t="43195" x="9720263" y="5969000"/>
          <p14:tracePt t="43209" x="9744075" y="5954713"/>
          <p14:tracePt t="43223" x="9755188" y="5949950"/>
          <p14:tracePt t="43239" x="9759950" y="5949950"/>
          <p14:tracePt t="43254" x="9764713" y="5945188"/>
          <p14:tracePt t="43269" x="9774238" y="5929313"/>
          <p14:tracePt t="43300" x="9799638" y="5895975"/>
          <p14:tracePt t="43300" x="9804400" y="5889625"/>
          <p14:tracePt t="43321" x="9809163" y="5865813"/>
          <p14:tracePt t="43328" x="9809163" y="5849938"/>
          <p14:tracePt t="43344" x="9804400" y="5840413"/>
          <p14:tracePt t="43361" x="9799638" y="5826125"/>
          <p14:tracePt t="43374" x="9794875" y="5805488"/>
          <p14:tracePt t="43389" x="9794875" y="5791200"/>
          <p14:tracePt t="43404" x="9794875" y="5776913"/>
          <p14:tracePt t="43436" x="9799638" y="5751513"/>
          <p14:tracePt t="43449" x="9804400" y="5737225"/>
          <p14:tracePt t="43464" x="9809163" y="5716588"/>
          <p14:tracePt t="43480" x="9813925" y="5702300"/>
          <p14:tracePt t="43494" x="9809163" y="5691188"/>
          <p14:tracePt t="43509" x="9794875" y="5681663"/>
          <p14:tracePt t="43525" x="9783763" y="5667375"/>
          <p14:tracePt t="43539" x="9774238" y="5632450"/>
          <p14:tracePt t="43571" x="9759950" y="5578475"/>
          <p14:tracePt t="43571" x="9755188" y="5567363"/>
          <p14:tracePt t="43584" x="9739313" y="5553075"/>
          <p14:tracePt t="43599" x="9720263" y="5543550"/>
          <p14:tracePt t="43615" x="9704388" y="5538788"/>
          <p14:tracePt t="43630" x="9694863" y="5532438"/>
          <p14:tracePt t="43645" x="9685338" y="5527675"/>
          <p14:tracePt t="43659" x="9680575" y="5518150"/>
          <p14:tracePt t="43674" x="9664700" y="5503863"/>
          <p14:tracePt t="43689" x="9655175" y="5487988"/>
          <p14:tracePt t="43704" x="9645650" y="5487988"/>
          <p14:tracePt t="43736" x="9610725" y="5483225"/>
          <p14:tracePt t="43736" x="9596438" y="5483225"/>
          <p14:tracePt t="43749" x="9566275" y="5483225"/>
          <p14:tracePt t="43765" x="9540875" y="5483225"/>
          <p14:tracePt t="43780" x="9510713" y="5478463"/>
          <p14:tracePt t="43795" x="9486900" y="5478463"/>
          <p14:tracePt t="43826" x="9461500" y="5483225"/>
          <p14:tracePt t="43840" x="9412288" y="5503863"/>
          <p14:tracePt t="43840" x="9407525" y="5503863"/>
          <p14:tracePt t="43854" x="9382125" y="5513388"/>
          <p14:tracePt t="43869" x="9351963" y="5527675"/>
          <p14:tracePt t="43884" x="9332913" y="5543550"/>
          <p14:tracePt t="43899" x="9317038" y="5562600"/>
          <p14:tracePt t="43931" x="9302750" y="5607050"/>
          <p14:tracePt t="43932" x="9297988" y="5637213"/>
          <p14:tracePt t="43945" x="9293225" y="5667375"/>
          <p14:tracePt t="43960" x="9283700" y="5702300"/>
          <p14:tracePt t="43975" x="9283700" y="5730875"/>
          <p14:tracePt t="43989" x="9283700" y="5770563"/>
          <p14:tracePt t="44004" x="9283700" y="5835650"/>
          <p14:tracePt t="44019" x="9293225" y="5895975"/>
          <p14:tracePt t="44034" x="9307513" y="5940425"/>
          <p14:tracePt t="44066" x="9332913" y="5994400"/>
          <p14:tracePt t="44067" x="9342438" y="6008688"/>
          <p14:tracePt t="44080" x="9372600" y="6038850"/>
          <p14:tracePt t="44095" x="9396413" y="6064250"/>
          <p14:tracePt t="44111" x="9421813" y="6088063"/>
          <p14:tracePt t="44124" x="9447213" y="6113463"/>
          <p14:tracePt t="44155" x="9471025" y="6138863"/>
          <p14:tracePt t="44170" x="9505950" y="6167438"/>
          <p14:tracePt t="44171" x="9517063" y="6178550"/>
          <p14:tracePt t="44185" x="9540875" y="6188075"/>
          <p14:tracePt t="44200" x="9561513" y="6188075"/>
          <p14:tracePt t="44231" x="9601200" y="6173788"/>
          <p14:tracePt t="44236" x="0" y="0"/>
        </p14:tracePtLst>
        <p14:tracePtLst>
          <p14:tracePt t="46800" x="9883775" y="5429250"/>
          <p14:tracePt t="46813" x="9869488" y="5473700"/>
          <p14:tracePt t="46827" x="9858375" y="5503863"/>
          <p14:tracePt t="46843" x="9848850" y="5532438"/>
          <p14:tracePt t="46857" x="9839325" y="5567363"/>
          <p14:tracePt t="46872" x="9829800" y="5611813"/>
          <p14:tracePt t="46887" x="9823450" y="5657850"/>
          <p14:tracePt t="46902" x="9813925" y="5697538"/>
          <p14:tracePt t="46917" x="9809163" y="5741988"/>
          <p14:tracePt t="46933" x="9813925" y="5776913"/>
          <p14:tracePt t="46948" x="9813925" y="5821363"/>
          <p14:tracePt t="46963" x="9818688" y="5865813"/>
          <p14:tracePt t="46978" x="9823450" y="5900738"/>
          <p14:tracePt t="46993" x="9829800" y="5935663"/>
          <p14:tracePt t="47007" x="9839325" y="5969000"/>
          <p14:tracePt t="47023" x="9848850" y="6003925"/>
          <p14:tracePt t="47037" x="9863138" y="6038850"/>
          <p14:tracePt t="47052" x="9874250" y="6064250"/>
          <p14:tracePt t="47084" x="9898063" y="6088063"/>
          <p14:tracePt t="47084" x="9909175" y="6094413"/>
          <p14:tracePt t="47098" x="9928225" y="6103938"/>
          <p14:tracePt t="47113" x="9953625" y="6108700"/>
          <p14:tracePt t="47127" x="9972675" y="6113463"/>
          <p14:tracePt t="47129" x="9977438" y="6118225"/>
          <p14:tracePt t="47143" x="10002838" y="6122988"/>
          <p14:tracePt t="47157" x="10017125" y="6127750"/>
          <p14:tracePt t="47173" x="10042525" y="6127750"/>
          <p14:tracePt t="47188" x="10072688" y="6118225"/>
          <p14:tracePt t="47202" x="10107613" y="6103938"/>
          <p14:tracePt t="47218" x="10136188" y="6088063"/>
          <p14:tracePt t="47249" x="10182225" y="6054725"/>
          <p14:tracePt t="47249" x="10196513" y="6043613"/>
          <p14:tracePt t="47263" x="10231438" y="6019800"/>
          <p14:tracePt t="47278" x="10261600" y="5984875"/>
          <p14:tracePt t="47294" x="10285413" y="5949950"/>
          <p14:tracePt t="47307" x="10306050" y="5910263"/>
          <p14:tracePt t="47323" x="10315575" y="5870575"/>
          <p14:tracePt t="47338" x="10329863" y="5830888"/>
          <p14:tracePt t="47352" x="10334625" y="5791200"/>
          <p14:tracePt t="47368" x="10340975" y="5761038"/>
          <p14:tracePt t="47398" x="10345738" y="5721350"/>
          <p14:tracePt t="47414" x="10345738" y="5667375"/>
          <p14:tracePt t="47414" x="10345738" y="5646738"/>
          <p14:tracePt t="47427" x="10340975" y="5627688"/>
          <p14:tracePt t="47429" x="10340975" y="5622925"/>
          <p14:tracePt t="47443" x="10334625" y="5597525"/>
          <p14:tracePt t="47457" x="10329863" y="5557838"/>
          <p14:tracePt t="47487" x="10334625" y="5487988"/>
          <p14:tracePt t="47502" x="10340975" y="5384800"/>
          <p14:tracePt t="47509" x="0" y="0"/>
        </p14:tracePtLst>
        <p14:tracePtLst>
          <p14:tracePt t="47654" x="10175875" y="5270500"/>
          <p14:tracePt t="47668" x="10142538" y="5280025"/>
          <p14:tracePt t="47683" x="10117138" y="5284788"/>
          <p14:tracePt t="47698" x="10091738" y="5289550"/>
          <p14:tracePt t="47714" x="10063163" y="5294313"/>
          <p14:tracePt t="47729" x="10028238" y="5299075"/>
          <p14:tracePt t="47760" x="9967913" y="5310188"/>
          <p14:tracePt t="47761" x="9953625" y="5314950"/>
          <p14:tracePt t="47773" x="9923463" y="5324475"/>
          <p14:tracePt t="47804" x="9909175" y="5329238"/>
          <p14:tracePt t="47818" x="9893300" y="5345113"/>
          <p14:tracePt t="47824" x="0" y="0"/>
        </p14:tracePtLst>
        <p14:tracePtLst>
          <p14:tracePt t="52744" x="5916613" y="3622675"/>
          <p14:tracePt t="52758" x="5962650" y="3622675"/>
          <p14:tracePt t="52773" x="6007100" y="3617913"/>
          <p14:tracePt t="52789" x="6051550" y="3602038"/>
          <p14:tracePt t="52803" x="6110288" y="3587750"/>
          <p14:tracePt t="52818" x="6170613" y="3573463"/>
          <p14:tracePt t="52833" x="6219825" y="3552825"/>
          <p14:tracePt t="52848" x="6264275" y="3533775"/>
          <p14:tracePt t="52863" x="6319838" y="3517900"/>
          <p14:tracePt t="52878" x="6364288" y="3503613"/>
          <p14:tracePt t="52893" x="6399213" y="3498850"/>
          <p14:tracePt t="52908" x="6434138" y="3494088"/>
          <p14:tracePt t="52923" x="6457950" y="3494088"/>
          <p14:tracePt t="52939" x="6492875" y="3498850"/>
          <p14:tracePt t="52954" x="6527800" y="3508375"/>
          <p14:tracePt t="52968" x="6567488" y="3517900"/>
          <p14:tracePt t="52999" x="6621463" y="3543300"/>
          <p14:tracePt t="53000" x="6632575" y="3543300"/>
          <p14:tracePt t="53013" x="6661150" y="3552825"/>
          <p14:tracePt t="53029" x="6700838" y="3557588"/>
          <p14:tracePt t="53043" x="6751638" y="3557588"/>
          <p14:tracePt t="53058" x="6791325" y="3552825"/>
          <p14:tracePt t="53073" x="6826250" y="3552825"/>
          <p14:tracePt t="53088" x="6854825" y="3552825"/>
          <p14:tracePt t="53104" x="6884988" y="3557588"/>
          <p14:tracePt t="53119" x="6910388" y="3568700"/>
          <p14:tracePt t="53149" x="6980238" y="3573463"/>
          <p14:tracePt t="53150" x="6994525" y="3573463"/>
          <p14:tracePt t="53180" x="7038975" y="3573463"/>
          <p14:tracePt t="53181" x="7054850" y="3573463"/>
          <p14:tracePt t="53194" x="7078663" y="3582988"/>
          <p14:tracePt t="53208" x="7104063" y="3587750"/>
          <p14:tracePt t="53223" x="7148513" y="3608388"/>
          <p14:tracePt t="53256" x="7218363" y="3636963"/>
          <p14:tracePt t="53256" x="7242175" y="3652838"/>
          <p14:tracePt t="53284" x="7302500" y="3687763"/>
          <p14:tracePt t="53285" x="7312025" y="3687763"/>
          <p14:tracePt t="53314" x="7372350" y="3681413"/>
          <p14:tracePt t="53319" x="0" y="0"/>
        </p14:tracePtLst>
        <p14:tracePtLst>
          <p14:tracePt t="66047" x="3290888" y="4803775"/>
          <p14:tracePt t="66060" x="3241675" y="4787900"/>
          <p14:tracePt t="66092" x="3152775" y="4799013"/>
          <p14:tracePt t="66092" x="3113088" y="4803775"/>
          <p14:tracePt t="66106" x="3038475" y="4799013"/>
          <p14:tracePt t="66122" x="2987675" y="4783138"/>
          <p14:tracePt t="66137" x="2943225" y="4773613"/>
          <p14:tracePt t="66152" x="2874963" y="4768850"/>
          <p14:tracePt t="66166" x="2800350" y="4783138"/>
          <p14:tracePt t="66180" x="2720975" y="4813300"/>
          <p14:tracePt t="66195" x="2625725" y="4843463"/>
          <p14:tracePt t="66211" x="2551113" y="4873625"/>
          <p14:tracePt t="66226" x="2492375" y="4883150"/>
          <p14:tracePt t="66241" x="2417763" y="4892675"/>
          <p14:tracePt t="66256" x="2352675" y="4902200"/>
          <p14:tracePt t="66287" x="2193925" y="4953000"/>
          <p14:tracePt t="66288" x="2170113" y="4967288"/>
          <p14:tracePt t="66302" x="2089150" y="5032375"/>
          <p14:tracePt t="66316" x="2016125" y="5086350"/>
          <p14:tracePt t="66331" x="1960563" y="5146675"/>
          <p14:tracePt t="66346" x="1930400" y="5210175"/>
          <p14:tracePt t="66376" x="1906588" y="5319713"/>
          <p14:tracePt t="66376" x="1906588" y="5334000"/>
          <p14:tracePt t="66391" x="1897063" y="5424488"/>
          <p14:tracePt t="66406" x="1890713" y="5518150"/>
          <p14:tracePt t="66421" x="1897063" y="5622925"/>
          <p14:tracePt t="66437" x="1916113" y="5716588"/>
          <p14:tracePt t="66451" x="1946275" y="5791200"/>
          <p14:tracePt t="66468" x="2016125" y="5849938"/>
          <p14:tracePt t="66496" x="2105025" y="5900738"/>
          <p14:tracePt t="66497" x="2170113" y="5929313"/>
          <p14:tracePt t="66512" x="2268538" y="5984875"/>
          <p14:tracePt t="66526" x="2368550" y="6059488"/>
          <p14:tracePt t="66541" x="2492375" y="6118225"/>
          <p14:tracePt t="66556" x="2635250" y="6153150"/>
          <p14:tracePt t="66571" x="2800350" y="6162675"/>
          <p14:tracePt t="66587" x="2973388" y="6157913"/>
          <p14:tracePt t="66602" x="3148013" y="6148388"/>
          <p14:tracePt t="66616" x="3325813" y="6148388"/>
          <p14:tracePt t="66631" x="3505200" y="6148388"/>
          <p14:tracePt t="66646" x="3668713" y="6148388"/>
          <p14:tracePt t="66677" x="3902075" y="6094413"/>
          <p14:tracePt t="66677" x="3976688" y="6054725"/>
          <p14:tracePt t="66691" x="4105275" y="5969000"/>
          <p14:tracePt t="66706" x="4233863" y="5905500"/>
          <p14:tracePt t="66722" x="4352925" y="5861050"/>
          <p14:tracePt t="66737" x="4452938" y="5810250"/>
          <p14:tracePt t="66768" x="4567238" y="5746750"/>
          <p14:tracePt t="66769" x="4597400" y="5721350"/>
          <p14:tracePt t="66781" x="4637088" y="5672138"/>
          <p14:tracePt t="66796" x="4651375" y="5607050"/>
          <p14:tracePt t="66811" x="4646613" y="5553075"/>
          <p14:tracePt t="66826" x="4621213" y="5503863"/>
          <p14:tracePt t="66841" x="4586288" y="5464175"/>
          <p14:tracePt t="66856" x="4537075" y="5408613"/>
          <p14:tracePt t="66872" x="4483100" y="5345113"/>
          <p14:tracePt t="66888" x="4408488" y="5289550"/>
          <p14:tracePt t="66903" x="4308475" y="5230813"/>
          <p14:tracePt t="66932" x="4125913" y="5116513"/>
          <p14:tracePt t="66935" x="4075113" y="5081588"/>
          <p14:tracePt t="66947" x="3986213" y="5037138"/>
          <p14:tracePt t="66961" x="3906838" y="4992688"/>
          <p14:tracePt t="66977" x="3846513" y="4962525"/>
          <p14:tracePt t="66991" x="3792538" y="4948238"/>
          <p14:tracePt t="67006" x="3713163" y="4948238"/>
          <p14:tracePt t="67022" x="3633788" y="4962525"/>
          <p14:tracePt t="67043" x="3568700" y="4976813"/>
          <p14:tracePt t="67068" x="3519488" y="4987925"/>
          <p14:tracePt t="67069" x="3484563" y="4987925"/>
          <p14:tracePt t="67096" x="3460750" y="4992688"/>
          <p14:tracePt t="67102" x="0" y="0"/>
        </p14:tracePtLst>
        <p14:tracePtLst>
          <p14:tracePt t="68479" x="3678238" y="2749550"/>
          <p14:tracePt t="68494" x="3722688" y="2754313"/>
          <p14:tracePt t="68508" x="3773488" y="2759075"/>
          <p14:tracePt t="68524" x="3813175" y="2763838"/>
          <p14:tracePt t="68539" x="3841750" y="2768600"/>
          <p14:tracePt t="68553" x="3881438" y="2768600"/>
          <p14:tracePt t="68568" x="3941763" y="2768600"/>
          <p14:tracePt t="68583" x="4006850" y="2768600"/>
          <p14:tracePt t="68598" x="4060825" y="2773363"/>
          <p14:tracePt t="68613" x="4119563" y="2789238"/>
          <p14:tracePt t="68628" x="4194175" y="2813050"/>
          <p14:tracePt t="68644" x="4254500" y="2843213"/>
          <p14:tracePt t="68659" x="4313238" y="2873375"/>
          <p14:tracePt t="68674" x="4398963" y="2887663"/>
          <p14:tracePt t="68687" x="4418013" y="2892425"/>
          <p14:tracePt t="68690" x="4471988" y="2892425"/>
          <p14:tracePt t="68704" x="4546600" y="2892425"/>
          <p14:tracePt t="68718" x="4632325" y="2898775"/>
          <p14:tracePt t="68734" x="4691063" y="2913063"/>
          <p14:tracePt t="68748" x="4740275" y="2927350"/>
          <p14:tracePt t="68764" x="4795838" y="2943225"/>
          <p14:tracePt t="68778" x="4854575" y="2957513"/>
          <p14:tracePt t="68793" x="4914900" y="2962275"/>
          <p14:tracePt t="68825" x="5024438" y="2957513"/>
          <p14:tracePt t="68826" x="5043488" y="2952750"/>
          <p14:tracePt t="68840" x="5092700" y="2947988"/>
          <p14:tracePt t="68853" x="5132388" y="2947988"/>
          <p14:tracePt t="68868" x="5162550" y="2947988"/>
          <p14:tracePt t="68883" x="5197475" y="2943225"/>
          <p14:tracePt t="68899" x="5237163" y="2938463"/>
          <p14:tracePt t="68913" x="5267325" y="2938463"/>
          <p14:tracePt t="68928" x="5286375" y="2932113"/>
          <p14:tracePt t="68944" x="5297488" y="2932113"/>
          <p14:tracePt t="68959" x="5302250" y="2932113"/>
          <p14:tracePt t="69032" x="5307013" y="2932113"/>
          <p14:tracePt t="69065" x="5307013" y="2938463"/>
          <p14:tracePt t="69093" x="5311775" y="2938463"/>
          <p14:tracePt t="69114" x="0" y="0"/>
        </p14:tracePtLst>
        <p14:tracePtLst>
          <p14:tracePt t="71482" x="6537325" y="2932113"/>
          <p14:tracePt t="71496" x="6557963" y="2938463"/>
          <p14:tracePt t="71511" x="6588125" y="2947988"/>
          <p14:tracePt t="71527" x="6616700" y="2962275"/>
          <p14:tracePt t="71540" x="6651625" y="2971800"/>
          <p14:tracePt t="71572" x="6735763" y="2992438"/>
          <p14:tracePt t="71573" x="6751638" y="2997200"/>
          <p14:tracePt t="71587" x="6805613" y="3006725"/>
          <p14:tracePt t="71602" x="6854825" y="3011488"/>
          <p14:tracePt t="71631" x="6945313" y="3017838"/>
          <p14:tracePt t="71632" x="6980238" y="3017838"/>
          <p14:tracePt t="71646" x="7048500" y="3027363"/>
          <p14:tracePt t="71661" x="7104063" y="3027363"/>
          <p14:tracePt t="71676" x="7162800" y="3032125"/>
          <p14:tracePt t="71691" x="7218363" y="3036888"/>
          <p14:tracePt t="71706" x="7258050" y="3046413"/>
          <p14:tracePt t="71721" x="7292975" y="3046413"/>
          <p14:tracePt t="71737" x="7332663" y="3041650"/>
          <p14:tracePt t="71752" x="7381875" y="3027363"/>
          <p14:tracePt t="71767" x="7431088" y="3022600"/>
          <p14:tracePt t="71781" x="7461250" y="3017838"/>
          <p14:tracePt t="71796" x="7475538" y="3017838"/>
          <p14:tracePt t="71811" x="7480300" y="3017838"/>
          <p14:tracePt t="71826" x="7500938" y="3022600"/>
          <p14:tracePt t="71857" x="7545388" y="3022600"/>
          <p14:tracePt t="71858" x="7570788" y="3022600"/>
          <p14:tracePt t="71872" x="7615238" y="3011488"/>
          <p14:tracePt t="71887" x="7654925" y="3006725"/>
          <p14:tracePt t="71904" x="7680325" y="3001963"/>
          <p14:tracePt t="71918" x="7694613" y="2997200"/>
          <p14:tracePt t="71932" x="7704138" y="2997200"/>
          <p14:tracePt t="71950" x="7724775" y="2992438"/>
          <p14:tracePt t="71961" x="7729538" y="2992438"/>
          <p14:tracePt t="72036" x="7713663" y="3001963"/>
          <p14:tracePt t="72052" x="7699375" y="3017838"/>
          <p14:tracePt t="72058" x="0" y="0"/>
        </p14:tracePtLst>
        <p14:tracePtLst>
          <p14:tracePt t="72960" x="7843838" y="2932113"/>
          <p14:tracePt t="72960" x="0" y="0"/>
        </p14:tracePtLst>
        <p14:tracePtLst>
          <p14:tracePt t="73016" x="7804150" y="2938463"/>
          <p14:tracePt t="73028" x="7799388" y="2932113"/>
          <p14:tracePt t="73043" x="7793038" y="2927350"/>
          <p14:tracePt t="73058" x="7788275" y="2922588"/>
          <p14:tracePt t="73102" x="7793038" y="2917825"/>
          <p14:tracePt t="73117" x="7799388" y="2913063"/>
          <p14:tracePt t="73132" x="7804150" y="2913063"/>
          <p14:tracePt t="73147" x="7818438" y="2908300"/>
          <p14:tracePt t="73163" x="7832725" y="2903538"/>
          <p14:tracePt t="73178" x="7853363" y="2898775"/>
          <p14:tracePt t="73193" x="7883525" y="2898775"/>
          <p14:tracePt t="73208" x="7912100" y="2898775"/>
          <p14:tracePt t="73224" x="7932738" y="2903538"/>
          <p14:tracePt t="73237" x="7958138" y="2913063"/>
          <p14:tracePt t="73253" x="7986713" y="2913063"/>
          <p14:tracePt t="73268" x="8021638" y="2908300"/>
          <p14:tracePt t="73283" x="8056563" y="2903538"/>
          <p14:tracePt t="73297" x="8096250" y="2892425"/>
          <p14:tracePt t="73313" x="8135938" y="2887663"/>
          <p14:tracePt t="73328" x="8175625" y="2878138"/>
          <p14:tracePt t="73343" x="8224838" y="2868613"/>
          <p14:tracePt t="73359" x="8270875" y="2863850"/>
          <p14:tracePt t="73373" x="8289925" y="2863850"/>
          <p14:tracePt t="73376" x="8310563" y="2859088"/>
          <p14:tracePt t="73388" x="8339138" y="2852738"/>
          <p14:tracePt t="73403" x="8359775" y="2852738"/>
          <p14:tracePt t="73418" x="8378825" y="2847975"/>
          <p14:tracePt t="73433" x="8404225" y="2852738"/>
          <p14:tracePt t="73448" x="8439150" y="2863850"/>
          <p14:tracePt t="73463" x="8474075" y="2873375"/>
          <p14:tracePt t="73478" x="8504238" y="2882900"/>
          <p14:tracePt t="73493" x="8528050" y="2887663"/>
          <p14:tracePt t="73509" x="8553450" y="2887663"/>
          <p14:tracePt t="73524" x="8583613" y="2882900"/>
          <p14:tracePt t="73538" x="8632825" y="2882900"/>
          <p14:tracePt t="73553" x="8697913" y="2887663"/>
          <p14:tracePt t="73568" x="8756650" y="2898775"/>
          <p14:tracePt t="73583" x="8801100" y="2908300"/>
          <p14:tracePt t="73598" x="8831263" y="2917825"/>
          <p14:tracePt t="73613" x="8880475" y="2927350"/>
          <p14:tracePt t="73628" x="8936038" y="2938463"/>
          <p14:tracePt t="73644" x="8990013" y="2947988"/>
          <p14:tracePt t="73659" x="9034463" y="2947988"/>
          <p14:tracePt t="73675" x="9078913" y="2947988"/>
          <p14:tracePt t="73688" x="9134475" y="2947988"/>
          <p14:tracePt t="73703" x="9178925" y="2943225"/>
          <p14:tracePt t="73719" x="9213850" y="2943225"/>
          <p14:tracePt t="73733" x="9244013" y="2943225"/>
          <p14:tracePt t="73748" x="9263063" y="2943225"/>
          <p14:tracePt t="73780" x="9302750" y="2947988"/>
          <p14:tracePt t="73780" x="9307513" y="2947988"/>
          <p14:tracePt t="73794" x="9323388" y="2947988"/>
          <p14:tracePt t="73810" x="9332913" y="2947988"/>
          <p14:tracePt t="73823" x="9337675" y="2947988"/>
          <p14:tracePt t="73825" x="9342438" y="2947988"/>
          <p14:tracePt t="73897" x="9332913" y="2952750"/>
          <p14:tracePt t="73904" x="0" y="0"/>
        </p14:tracePtLst>
        <p14:tracePtLst>
          <p14:tracePt t="74859" x="10028238" y="2922588"/>
          <p14:tracePt t="74874" x="10063163" y="2922588"/>
          <p14:tracePt t="74889" x="10102850" y="2917825"/>
          <p14:tracePt t="74904" x="10142538" y="2917825"/>
          <p14:tracePt t="74935" x="10226675" y="2917825"/>
          <p14:tracePt t="74936" x="10255250" y="2917825"/>
          <p14:tracePt t="74951" x="10301288" y="2922588"/>
          <p14:tracePt t="74965" x="10340975" y="2922588"/>
          <p14:tracePt t="74978" x="10350500" y="2922588"/>
          <p14:tracePt t="74981" x="10390188" y="2922588"/>
          <p14:tracePt t="74996" x="10460038" y="2927350"/>
          <p14:tracePt t="75009" x="10518775" y="2922588"/>
          <p14:tracePt t="75039" x="10588625" y="2922588"/>
          <p14:tracePt t="75040" x="10633075" y="2917825"/>
          <p14:tracePt t="75054" x="10698163" y="2913063"/>
          <p14:tracePt t="75070" x="10756900" y="2908300"/>
          <p14:tracePt t="75085" x="10817225" y="2913063"/>
          <p14:tracePt t="75116" x="10920413" y="2913063"/>
          <p14:tracePt t="75116" x="10945813" y="2913063"/>
          <p14:tracePt t="75130" x="10990263" y="2917825"/>
          <p14:tracePt t="75144" x="11034713" y="2917825"/>
          <p14:tracePt t="75159" x="11085513" y="2917825"/>
          <p14:tracePt t="75174" x="11139488" y="2917825"/>
          <p14:tracePt t="75205" x="11199813" y="2917825"/>
          <p14:tracePt t="75205" x="11218863" y="2917825"/>
          <p14:tracePt t="75219" x="11263313" y="2917825"/>
          <p14:tracePt t="75235" x="11307763" y="2922588"/>
          <p14:tracePt t="75250" x="11342688" y="2917825"/>
          <p14:tracePt t="75265" x="11363325" y="2917825"/>
          <p14:tracePt t="75279" x="11368088" y="2917825"/>
          <p14:tracePt t="75315"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011" y="2111192"/>
            <a:ext cx="6898875" cy="3674173"/>
          </a:xfrm>
          <a:prstGeom prst="rect">
            <a:avLst/>
          </a:prstGeom>
        </p:spPr>
      </p:pic>
      <p:sp>
        <p:nvSpPr>
          <p:cNvPr id="2" name="标题 1"/>
          <p:cNvSpPr>
            <a:spLocks noGrp="1"/>
          </p:cNvSpPr>
          <p:nvPr>
            <p:ph type="title"/>
          </p:nvPr>
        </p:nvSpPr>
        <p:spPr>
          <a:xfrm>
            <a:off x="3528579" y="261838"/>
            <a:ext cx="4453048" cy="503348"/>
          </a:xfrm>
        </p:spPr>
        <p:txBody>
          <a:bodyPr>
            <a:normAutofit/>
          </a:bodyPr>
          <a:lstStyle/>
          <a:p>
            <a:pPr algn="ctr"/>
            <a:r>
              <a:rPr lang="en-US" altLang="zh-CN" sz="2800" dirty="0">
                <a:latin typeface="Arial"/>
                <a:ea typeface="黑体" panose="02010609060101010101" pitchFamily="49" charset="-122"/>
                <a:cs typeface="Arial"/>
              </a:rPr>
              <a:t>SSMB </a:t>
            </a:r>
            <a:r>
              <a:rPr lang="en-US" altLang="zh-CN" sz="2800" dirty="0" err="1">
                <a:latin typeface="Arial"/>
                <a:ea typeface="黑体" panose="02010609060101010101" pitchFamily="49" charset="-122"/>
                <a:cs typeface="Arial"/>
              </a:rPr>
              <a:t>PoP</a:t>
            </a:r>
            <a:r>
              <a:rPr lang="en-US" altLang="zh-CN" sz="2800" dirty="0">
                <a:latin typeface="Arial"/>
                <a:ea typeface="黑体" panose="02010609060101010101" pitchFamily="49" charset="-122"/>
                <a:cs typeface="Arial"/>
              </a:rPr>
              <a:t> Phase I</a:t>
            </a:r>
            <a:endParaRPr lang="zh-CN" altLang="en-US" sz="2800" baseline="30000" dirty="0">
              <a:latin typeface="Arial"/>
              <a:ea typeface="黑体" panose="02010609060101010101" pitchFamily="49" charset="-122"/>
              <a:cs typeface="Arial"/>
            </a:endParaRPr>
          </a:p>
        </p:txBody>
      </p:sp>
      <p:sp>
        <p:nvSpPr>
          <p:cNvPr id="3" name="内容占位符 2"/>
          <p:cNvSpPr>
            <a:spLocks noGrp="1"/>
          </p:cNvSpPr>
          <p:nvPr>
            <p:ph idx="1"/>
          </p:nvPr>
        </p:nvSpPr>
        <p:spPr>
          <a:xfrm>
            <a:off x="506229" y="970133"/>
            <a:ext cx="11295059" cy="1237595"/>
          </a:xfrm>
        </p:spPr>
        <p:txBody>
          <a:bodyPr>
            <a:normAutofit/>
          </a:bodyPr>
          <a:lstStyle/>
          <a:p>
            <a:pPr marL="0" indent="0" algn="just">
              <a:buNone/>
            </a:pPr>
            <a:r>
              <a:rPr lang="en-US" altLang="zh-CN" sz="1800" dirty="0">
                <a:latin typeface="Arial"/>
                <a:ea typeface="黑体" panose="02010609060101010101" pitchFamily="49" charset="-122"/>
                <a:cs typeface="Arial"/>
              </a:rPr>
              <a:t>Electron beam is stored in an isochronous configuration at MLS. The beam is modulated by a single-shot laser. The laser is turned off, the beam makes one turn and returns to the modulator, which now serves as the radiator in the next turn. The ring must have a high precision and stability to store the beam in isochronous condition and to </a:t>
            </a:r>
            <a:r>
              <a:rPr lang="en-US" altLang="zh-CN" sz="1800">
                <a:latin typeface="Arial"/>
                <a:ea typeface="黑体" panose="02010609060101010101" pitchFamily="49" charset="-122"/>
                <a:cs typeface="Arial"/>
              </a:rPr>
              <a:t>maintain phase space correlations for microbunching after </a:t>
            </a:r>
            <a:r>
              <a:rPr lang="en-US" altLang="zh-CN" sz="1800" dirty="0">
                <a:latin typeface="Arial"/>
                <a:ea typeface="黑体" panose="02010609060101010101" pitchFamily="49" charset="-122"/>
                <a:cs typeface="Arial"/>
              </a:rPr>
              <a:t>a full turn. </a:t>
            </a:r>
            <a:endParaRPr lang="en-US" altLang="zh-CN" sz="1800" baseline="30000" dirty="0">
              <a:latin typeface="Arial"/>
              <a:ea typeface="黑体" panose="02010609060101010101" pitchFamily="49" charset="-122"/>
              <a:cs typeface="Arial"/>
            </a:endParaRPr>
          </a:p>
        </p:txBody>
      </p:sp>
      <mc:AlternateContent xmlns:mc="http://schemas.openxmlformats.org/markup-compatibility/2006" xmlns:a14="http://schemas.microsoft.com/office/drawing/2010/main">
        <mc:Choice Requires="a14">
          <p:sp>
            <p:nvSpPr>
              <p:cNvPr id="10" name="矩形 9"/>
              <p:cNvSpPr/>
              <p:nvPr/>
            </p:nvSpPr>
            <p:spPr>
              <a:xfrm>
                <a:off x="1837642" y="5143632"/>
                <a:ext cx="13550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600" i="1" smtClean="0">
                          <a:latin typeface="Cambria Math" panose="02040503050406030204" pitchFamily="18" charset="0"/>
                          <a:ea typeface="黑体" panose="02010609060101010101" pitchFamily="49" charset="-122"/>
                        </a:rPr>
                        <m:t>𝜆</m:t>
                      </m:r>
                      <m:r>
                        <a:rPr lang="en-US" altLang="zh-CN" sz="1600" b="0" i="1" smtClean="0">
                          <a:latin typeface="Cambria Math" panose="02040503050406030204" pitchFamily="18" charset="0"/>
                          <a:ea typeface="黑体" panose="02010609060101010101" pitchFamily="49" charset="-122"/>
                        </a:rPr>
                        <m:t>=1064 </m:t>
                      </m:r>
                      <m:r>
                        <m:rPr>
                          <m:sty m:val="p"/>
                        </m:rPr>
                        <a:rPr lang="en-US" altLang="zh-CN" sz="1600" b="0" i="0" smtClean="0">
                          <a:latin typeface="Cambria Math" panose="02040503050406030204" pitchFamily="18" charset="0"/>
                          <a:ea typeface="黑体" panose="02010609060101010101" pitchFamily="49" charset="-122"/>
                        </a:rPr>
                        <m:t>nm</m:t>
                      </m:r>
                    </m:oMath>
                  </m:oMathPara>
                </a14:m>
                <a:endParaRPr lang="en-US" altLang="zh-CN" sz="1600" b="0" dirty="0">
                  <a:latin typeface="黑体" panose="02010609060101010101" pitchFamily="49" charset="-122"/>
                  <a:ea typeface="Cambria Math" panose="020405030504060302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1837641" y="5143631"/>
                <a:ext cx="1355033" cy="338554"/>
              </a:xfrm>
              <a:prstGeom prst="rect">
                <a:avLst/>
              </a:prstGeom>
              <a:blipFill rotWithShape="1">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803082" y="2717712"/>
                <a:ext cx="3900855" cy="3413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ea typeface="黑体" panose="02010609060101010101" pitchFamily="49" charset="-122"/>
                        </a:rPr>
                        <m:t>𝐶</m:t>
                      </m:r>
                      <m:r>
                        <a:rPr lang="en-US" altLang="zh-CN" sz="1600" b="0" i="1" smtClean="0">
                          <a:latin typeface="Cambria Math" panose="02040503050406030204" pitchFamily="18" charset="0"/>
                          <a:ea typeface="黑体" panose="02010609060101010101" pitchFamily="49" charset="-122"/>
                        </a:rPr>
                        <m:t>=48 </m:t>
                      </m:r>
                      <m:r>
                        <m:rPr>
                          <m:sty m:val="p"/>
                        </m:rPr>
                        <a:rPr lang="en-US" altLang="zh-CN" sz="1600" b="0" i="0" smtClean="0">
                          <a:latin typeface="Cambria Math" panose="02040503050406030204" pitchFamily="18" charset="0"/>
                          <a:ea typeface="黑体" panose="02010609060101010101" pitchFamily="49" charset="-122"/>
                        </a:rPr>
                        <m:t>m</m:t>
                      </m:r>
                      <m:r>
                        <a:rPr lang="en-US" altLang="zh-CN" sz="1600" b="0" i="1" smtClean="0">
                          <a:latin typeface="Cambria Math" panose="02040503050406030204" pitchFamily="18" charset="0"/>
                          <a:ea typeface="黑体" panose="02010609060101010101" pitchFamily="49" charset="-122"/>
                        </a:rPr>
                        <m:t>  </m:t>
                      </m:r>
                      <m:r>
                        <a:rPr lang="zh-CN" altLang="en-US" sz="1600" i="1" smtClean="0">
                          <a:latin typeface="Cambria Math" panose="02040503050406030204" pitchFamily="18" charset="0"/>
                          <a:ea typeface="黑体" panose="02010609060101010101" pitchFamily="49" charset="-122"/>
                        </a:rPr>
                        <m:t>𝛼</m:t>
                      </m:r>
                      <m:r>
                        <a:rPr lang="zh-CN" altLang="en-US" sz="1600" i="1" smtClean="0">
                          <a:latin typeface="Cambria Math" panose="02040503050406030204" pitchFamily="18" charset="0"/>
                          <a:ea typeface="黑体" panose="02010609060101010101" pitchFamily="49" charset="-122"/>
                        </a:rPr>
                        <m:t>≈−2×</m:t>
                      </m:r>
                      <m:sSup>
                        <m:sSupPr>
                          <m:ctrlPr>
                            <a:rPr lang="en-US" altLang="zh-CN" sz="1600" b="0" i="1" smtClean="0">
                              <a:latin typeface="Cambria Math" panose="02040503050406030204" pitchFamily="18" charset="0"/>
                              <a:ea typeface="Cambria Math" panose="02040503050406030204" pitchFamily="18" charset="0"/>
                            </a:rPr>
                          </m:ctrlPr>
                        </m:sSupPr>
                        <m:e>
                          <m:r>
                            <a:rPr lang="en-US" altLang="zh-CN" sz="1600" b="0" i="1" smtClean="0">
                              <a:latin typeface="Cambria Math" panose="02040503050406030204" pitchFamily="18" charset="0"/>
                              <a:ea typeface="Cambria Math" panose="02040503050406030204" pitchFamily="18" charset="0"/>
                            </a:rPr>
                            <m:t>10</m:t>
                          </m:r>
                        </m:e>
                        <m:sup>
                          <m:r>
                            <a:rPr lang="en-US" altLang="zh-CN" sz="1600" b="0" i="1" smtClean="0">
                              <a:latin typeface="Cambria Math" panose="02040503050406030204" pitchFamily="18" charset="0"/>
                              <a:ea typeface="Cambria Math" panose="02040503050406030204" pitchFamily="18" charset="0"/>
                            </a:rPr>
                            <m:t>−5</m:t>
                          </m:r>
                        </m:sup>
                      </m:sSup>
                      <m:r>
                        <a:rPr lang="en-US" altLang="zh-CN" sz="1600" b="0" i="0" smtClean="0">
                          <a:latin typeface="Cambria Math" panose="02040503050406030204" pitchFamily="18" charset="0"/>
                          <a:ea typeface="Cambria Math" panose="02040503050406030204" pitchFamily="18" charset="0"/>
                        </a:rPr>
                        <m:t>  </m:t>
                      </m:r>
                      <m:r>
                        <a:rPr lang="en-US" altLang="zh-CN" sz="1600" i="1">
                          <a:latin typeface="Cambria Math" panose="02040503050406030204" pitchFamily="18" charset="0"/>
                          <a:ea typeface="黑体" panose="02010609060101010101" pitchFamily="49" charset="-122"/>
                        </a:rPr>
                        <m:t>𝐸</m:t>
                      </m:r>
                      <m:r>
                        <a:rPr lang="en-US" altLang="zh-CN" sz="1600" i="1">
                          <a:latin typeface="Cambria Math" panose="02040503050406030204" pitchFamily="18" charset="0"/>
                          <a:ea typeface="黑体" panose="02010609060101010101" pitchFamily="49" charset="-122"/>
                        </a:rPr>
                        <m:t>=250 </m:t>
                      </m:r>
                      <m:r>
                        <m:rPr>
                          <m:sty m:val="p"/>
                        </m:rPr>
                        <a:rPr lang="en-US" altLang="zh-CN" sz="1600">
                          <a:latin typeface="Cambria Math" panose="02040503050406030204" pitchFamily="18" charset="0"/>
                          <a:ea typeface="黑体" panose="02010609060101010101" pitchFamily="49" charset="-122"/>
                        </a:rPr>
                        <m:t>MeV</m:t>
                      </m:r>
                    </m:oMath>
                  </m:oMathPara>
                </a14:m>
                <a:endParaRPr lang="en-US" altLang="zh-CN" sz="1600" dirty="0">
                  <a:latin typeface="黑体" panose="02010609060101010101" pitchFamily="49" charset="-122"/>
                  <a:ea typeface="Cambria Math" panose="020405030504060302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803082" y="2717712"/>
                <a:ext cx="3900855" cy="341376"/>
              </a:xfrm>
              <a:prstGeom prst="rect">
                <a:avLst/>
              </a:prstGeom>
              <a:blipFill>
                <a:blip r:embed="rId4"/>
                <a:stretch>
                  <a:fillRect/>
                </a:stretch>
              </a:blipFill>
            </p:spPr>
            <p:txBody>
              <a:bodyPr/>
              <a:lstStyle/>
              <a:p>
                <a:r>
                  <a:rPr lang="de-DE">
                    <a:noFill/>
                  </a:rPr>
                  <a:t> </a:t>
                </a:r>
              </a:p>
            </p:txBody>
          </p:sp>
        </mc:Fallback>
      </mc:AlternateContent>
      <p:sp>
        <p:nvSpPr>
          <p:cNvPr id="8" name="Foliennummernplatzhalter 1">
            <a:extLst>
              <a:ext uri="{FF2B5EF4-FFF2-40B4-BE49-F238E27FC236}">
                <a16:creationId xmlns:a16="http://schemas.microsoft.com/office/drawing/2014/main" id="{B61865F7-4996-4131-8F4A-945B6FFB7195}"/>
              </a:ext>
            </a:extLst>
          </p:cNvPr>
          <p:cNvSpPr txBox="1">
            <a:spLocks/>
          </p:cNvSpPr>
          <p:nvPr/>
        </p:nvSpPr>
        <p:spPr>
          <a:xfrm>
            <a:off x="10764726" y="6356350"/>
            <a:ext cx="1298543" cy="365125"/>
          </a:xfrm>
          <a:prstGeom prst="rect">
            <a:avLst/>
          </a:prstGeom>
          <a:solidFill>
            <a:schemeClr val="bg1"/>
          </a:solidFill>
        </p:spPr>
        <p:txBody>
          <a:bodyPr/>
          <a:lstStyle>
            <a:defPPr>
              <a:defRPr lang="de-DE"/>
            </a:defPPr>
            <a:lvl1pPr algn="ctr" rtl="0" fontAlgn="base">
              <a:spcBef>
                <a:spcPct val="0"/>
              </a:spcBef>
              <a:spcAft>
                <a:spcPct val="0"/>
              </a:spcAft>
              <a:defRPr sz="2000" kern="1200">
                <a:solidFill>
                  <a:schemeClr val="tx1"/>
                </a:solidFill>
                <a:latin typeface="Times New Roman" pitchFamily="18" charset="0"/>
                <a:ea typeface="+mn-ea"/>
                <a:cs typeface="Arial" pitchFamily="34" charset="0"/>
              </a:defRPr>
            </a:lvl1pPr>
            <a:lvl2pPr marL="457200" algn="ctr" rtl="0" fontAlgn="base">
              <a:spcBef>
                <a:spcPct val="0"/>
              </a:spcBef>
              <a:spcAft>
                <a:spcPct val="0"/>
              </a:spcAft>
              <a:defRPr sz="2000" kern="1200">
                <a:solidFill>
                  <a:schemeClr val="tx1"/>
                </a:solidFill>
                <a:latin typeface="Times New Roman" pitchFamily="18" charset="0"/>
                <a:ea typeface="+mn-ea"/>
                <a:cs typeface="Arial" pitchFamily="34" charset="0"/>
              </a:defRPr>
            </a:lvl2pPr>
            <a:lvl3pPr marL="914400" algn="ctr" rtl="0" fontAlgn="base">
              <a:spcBef>
                <a:spcPct val="0"/>
              </a:spcBef>
              <a:spcAft>
                <a:spcPct val="0"/>
              </a:spcAft>
              <a:defRPr sz="2000" kern="1200">
                <a:solidFill>
                  <a:schemeClr val="tx1"/>
                </a:solidFill>
                <a:latin typeface="Times New Roman" pitchFamily="18" charset="0"/>
                <a:ea typeface="+mn-ea"/>
                <a:cs typeface="Arial" pitchFamily="34" charset="0"/>
              </a:defRPr>
            </a:lvl3pPr>
            <a:lvl4pPr marL="1371600" algn="ctr" rtl="0" fontAlgn="base">
              <a:spcBef>
                <a:spcPct val="0"/>
              </a:spcBef>
              <a:spcAft>
                <a:spcPct val="0"/>
              </a:spcAft>
              <a:defRPr sz="2000" kern="1200">
                <a:solidFill>
                  <a:schemeClr val="tx1"/>
                </a:solidFill>
                <a:latin typeface="Times New Roman" pitchFamily="18" charset="0"/>
                <a:ea typeface="+mn-ea"/>
                <a:cs typeface="Arial" pitchFamily="34" charset="0"/>
              </a:defRPr>
            </a:lvl4pPr>
            <a:lvl5pPr marL="1828800" algn="ctr" rtl="0" fontAlgn="base">
              <a:spcBef>
                <a:spcPct val="0"/>
              </a:spcBef>
              <a:spcAft>
                <a:spcPct val="0"/>
              </a:spcAft>
              <a:defRPr sz="2000" kern="1200">
                <a:solidFill>
                  <a:schemeClr val="tx1"/>
                </a:solidFill>
                <a:latin typeface="Times New Roman" pitchFamily="18" charset="0"/>
                <a:ea typeface="+mn-ea"/>
                <a:cs typeface="Arial" pitchFamily="34" charset="0"/>
              </a:defRPr>
            </a:lvl5pPr>
            <a:lvl6pPr marL="2286000" algn="l" defTabSz="914400" rtl="0" eaLnBrk="1" latinLnBrk="0" hangingPunct="1">
              <a:defRPr sz="2000" kern="1200">
                <a:solidFill>
                  <a:schemeClr val="tx1"/>
                </a:solidFill>
                <a:latin typeface="Times New Roman" pitchFamily="18" charset="0"/>
                <a:ea typeface="+mn-ea"/>
                <a:cs typeface="Arial" pitchFamily="34" charset="0"/>
              </a:defRPr>
            </a:lvl6pPr>
            <a:lvl7pPr marL="2743200" algn="l" defTabSz="914400" rtl="0" eaLnBrk="1" latinLnBrk="0" hangingPunct="1">
              <a:defRPr sz="2000" kern="1200">
                <a:solidFill>
                  <a:schemeClr val="tx1"/>
                </a:solidFill>
                <a:latin typeface="Times New Roman" pitchFamily="18" charset="0"/>
                <a:ea typeface="+mn-ea"/>
                <a:cs typeface="Arial" pitchFamily="34" charset="0"/>
              </a:defRPr>
            </a:lvl7pPr>
            <a:lvl8pPr marL="3200400" algn="l" defTabSz="914400" rtl="0" eaLnBrk="1" latinLnBrk="0" hangingPunct="1">
              <a:defRPr sz="2000" kern="1200">
                <a:solidFill>
                  <a:schemeClr val="tx1"/>
                </a:solidFill>
                <a:latin typeface="Times New Roman" pitchFamily="18" charset="0"/>
                <a:ea typeface="+mn-ea"/>
                <a:cs typeface="Arial" pitchFamily="34" charset="0"/>
              </a:defRPr>
            </a:lvl8pPr>
            <a:lvl9pPr marL="3657600" algn="l" defTabSz="914400" rtl="0" eaLnBrk="1" latinLnBrk="0" hangingPunct="1">
              <a:defRPr sz="2000" kern="1200">
                <a:solidFill>
                  <a:schemeClr val="tx1"/>
                </a:solidFill>
                <a:latin typeface="Times New Roman" pitchFamily="18" charset="0"/>
                <a:ea typeface="+mn-ea"/>
                <a:cs typeface="Arial" pitchFamily="34" charset="0"/>
              </a:defRPr>
            </a:lvl9pPr>
          </a:lstStyle>
          <a:p>
            <a:pPr>
              <a:defRPr/>
            </a:pPr>
            <a:fld id="{AC2576D1-B625-48E3-8FC1-DA6631EDA154}" type="slidenum">
              <a:rPr lang="de-DE" altLang="de-DE" smtClean="0"/>
              <a:pPr>
                <a:defRPr/>
              </a:pPr>
              <a:t>12</a:t>
            </a:fld>
            <a:r>
              <a:rPr lang="de-DE" altLang="de-DE" dirty="0"/>
              <a:t>/22</a:t>
            </a:r>
          </a:p>
        </p:txBody>
      </p:sp>
    </p:spTree>
    <p:extLst>
      <p:ext uri="{BB962C8B-B14F-4D97-AF65-F5344CB8AC3E}">
        <p14:creationId xmlns:p14="http://schemas.microsoft.com/office/powerpoint/2010/main" val="2198120239"/>
      </p:ext>
    </p:extLst>
  </p:cSld>
  <p:clrMapOvr>
    <a:masterClrMapping/>
  </p:clrMapOvr>
  <mc:AlternateContent xmlns:mc="http://schemas.openxmlformats.org/markup-compatibility/2006" xmlns:p14="http://schemas.microsoft.com/office/powerpoint/2010/main">
    <mc:Choice Requires="p14">
      <p:transition spd="slow" p14:dur="2000" advTm="120215"/>
    </mc:Choice>
    <mc:Fallback xmlns="">
      <p:transition spd="slow" advTm="120215"/>
    </mc:Fallback>
  </mc:AlternateContent>
  <p:extLst mod="1">
    <p:ext uri="{3A86A75C-4F4B-4683-9AE1-C65F6400EC91}">
      <p14:laserTraceLst xmlns:p14="http://schemas.microsoft.com/office/powerpoint/2010/main">
        <p14:tracePtLst>
          <p14:tracePt t="17032" x="9888538" y="2630488"/>
          <p14:tracePt t="17060" x="9844088" y="2609850"/>
          <p14:tracePt t="17074" x="9829800" y="2609850"/>
          <p14:tracePt t="17076" x="9779000" y="2605088"/>
          <p14:tracePt t="17091" x="9699625" y="2630488"/>
          <p14:tracePt t="17092" x="9655175" y="2649538"/>
          <p14:tracePt t="17104" x="9590088" y="2679700"/>
          <p14:tracePt t="17120" x="9517063" y="2709863"/>
          <p14:tracePt t="17135" x="9456738" y="2738438"/>
          <p14:tracePt t="17150" x="9386888" y="2773363"/>
          <p14:tracePt t="17165" x="9312275" y="2824163"/>
          <p14:tracePt t="17180" x="9253538" y="2887663"/>
          <p14:tracePt t="17195" x="9188450" y="2957513"/>
          <p14:tracePt t="17227" x="9123363" y="3022600"/>
          <p14:tracePt t="17241" x="9059863" y="3116263"/>
          <p14:tracePt t="17242" x="9050338" y="3141663"/>
          <p14:tracePt t="17255" x="9029700" y="3190875"/>
          <p14:tracePt t="17270" x="9024938" y="3249613"/>
          <p14:tracePt t="17285" x="9020175" y="3324225"/>
          <p14:tracePt t="17300" x="9015413" y="3398838"/>
          <p14:tracePt t="17315" x="9015413" y="3489325"/>
          <p14:tracePt t="17330" x="9029700" y="3578225"/>
          <p14:tracePt t="17362" x="9059863" y="3671888"/>
          <p14:tracePt t="17363" x="9090025" y="3736975"/>
          <p14:tracePt t="17376" x="9134475" y="3811588"/>
          <p14:tracePt t="17390" x="9183688" y="3890963"/>
          <p14:tracePt t="17405" x="9228138" y="3984625"/>
          <p14:tracePt t="17421" x="9283700" y="4073525"/>
          <p14:tracePt t="17435" x="9372600" y="4173538"/>
          <p14:tracePt t="17467" x="9505950" y="4302125"/>
          <p14:tracePt t="17467" x="9561513" y="4346575"/>
          <p14:tracePt t="17480" x="9664700" y="4416425"/>
          <p14:tracePt t="17496" x="9794875" y="4476750"/>
          <p14:tracePt t="17511" x="9932988" y="4540250"/>
          <p14:tracePt t="17526" x="10077450" y="4600575"/>
          <p14:tracePt t="17540" x="10231438" y="4635500"/>
          <p14:tracePt t="17571" x="10439400" y="4649788"/>
          <p14:tracePt t="17571" x="10509250" y="4649788"/>
          <p14:tracePt t="17585" x="10653713" y="4624388"/>
          <p14:tracePt t="17600" x="10782300" y="4570413"/>
          <p14:tracePt t="17615" x="10906125" y="4500563"/>
          <p14:tracePt t="17630" x="11001375" y="4425950"/>
          <p14:tracePt t="17646" x="11104563" y="4322763"/>
          <p14:tracePt t="17662" x="11174413" y="4208463"/>
          <p14:tracePt t="17676" x="11228388" y="4078288"/>
          <p14:tracePt t="17690" x="11258550" y="3940175"/>
          <p14:tracePt t="17721" x="11279188" y="3776663"/>
          <p14:tracePt t="17727" x="0" y="0"/>
        </p14:tracePtLst>
        <p14:tracePtLst>
          <p14:tracePt t="17833" x="10796588" y="2952750"/>
          <p14:tracePt t="17856" x="10658475" y="2859088"/>
          <p14:tracePt t="17870" x="10494963" y="2779713"/>
          <p14:tracePt t="17886" x="10226675" y="2719388"/>
          <p14:tracePt t="17887" x="10136188" y="2709863"/>
          <p14:tracePt t="17918" x="9783763" y="2728913"/>
          <p14:tracePt t="17931" x="9615488" y="2754313"/>
          <p14:tracePt t="17946" x="9456738" y="2794000"/>
          <p14:tracePt t="17962" x="9312275" y="2852738"/>
          <p14:tracePt t="17992" x="9123363" y="2971800"/>
          <p14:tracePt t="17993" x="9074150" y="3011488"/>
          <p14:tracePt t="18006" x="8975725" y="3116263"/>
          <p14:tracePt t="18021" x="8880475" y="3230563"/>
          <p14:tracePt t="18036" x="8816975" y="3375025"/>
          <p14:tracePt t="18051" x="8796338" y="3522663"/>
          <p14:tracePt t="18083" x="8821738" y="3741738"/>
          <p14:tracePt t="18083" x="8845550" y="3806825"/>
          <p14:tracePt t="18112" x="8950325" y="3989388"/>
          <p14:tracePt t="18112" x="9015413" y="4108450"/>
          <p14:tracePt t="18126" x="9094788" y="4227513"/>
          <p14:tracePt t="18127" x="9123363" y="4267200"/>
          <p14:tracePt t="18158" x="9297988" y="4430713"/>
          <p14:tracePt t="18159" x="9431338" y="4486275"/>
          <p14:tracePt t="18171" x="9640888" y="4521200"/>
          <p14:tracePt t="18203" x="9858375" y="4500563"/>
          <p14:tracePt t="18207" x="0" y="0"/>
        </p14:tracePtLst>
        <p14:tracePtLst>
          <p14:tracePt t="23535" x="9123363" y="4922838"/>
          <p14:tracePt t="23546" x="9064625" y="4927600"/>
          <p14:tracePt t="23578" x="9024938" y="4948238"/>
          <p14:tracePt t="23592" x="8950325" y="5016500"/>
          <p14:tracePt t="23592" x="8920163" y="5037138"/>
          <p14:tracePt t="23607" x="8866188" y="5081588"/>
          <p14:tracePt t="23622" x="8826500" y="5126038"/>
          <p14:tracePt t="23635" x="8805863" y="5156200"/>
          <p14:tracePt t="23637" x="8801100" y="5170488"/>
          <p14:tracePt t="23652" x="8782050" y="5200650"/>
          <p14:tracePt t="23666" x="8782050" y="5226050"/>
          <p14:tracePt t="23681" x="8796338" y="5245100"/>
          <p14:tracePt t="23713" x="8896350" y="5280025"/>
          <p14:tracePt t="23726" x="8975725" y="5294313"/>
          <p14:tracePt t="23741" x="9055100" y="5310188"/>
          <p14:tracePt t="23757" x="9164638" y="5329238"/>
          <p14:tracePt t="23772" x="9263063" y="5334000"/>
          <p14:tracePt t="23787" x="9377363" y="5324475"/>
          <p14:tracePt t="23802" x="9466263" y="5299075"/>
          <p14:tracePt t="23816" x="9540875" y="5275263"/>
          <p14:tracePt t="23832" x="9610725" y="5245100"/>
          <p14:tracePt t="23846" x="9650413" y="5205413"/>
          <p14:tracePt t="23861" x="9675813" y="5156200"/>
          <p14:tracePt t="23893" x="9685338" y="5076825"/>
          <p14:tracePt t="23894" x="9680575" y="5046663"/>
          <p14:tracePt t="23923" x="9625013" y="4953000"/>
          <p14:tracePt t="23924" x="9596438" y="4927600"/>
          <p14:tracePt t="23937" x="9521825" y="4902200"/>
          <p14:tracePt t="23952" x="9451975" y="4887913"/>
          <p14:tracePt t="23967" x="9382125" y="4887913"/>
          <p14:tracePt t="23981" x="9307513" y="4892675"/>
          <p14:tracePt t="23997" x="9237663" y="4902200"/>
          <p14:tracePt t="24027" x="9164638" y="4922838"/>
          <p14:tracePt t="24042" x="9083675" y="4941888"/>
          <p14:tracePt t="24047" x="0" y="0"/>
        </p14:tracePtLst>
        <p14:tracePtLst>
          <p14:tracePt t="65529" x="3663950" y="3419475"/>
          <p14:tracePt t="65543" x="3757613" y="3403600"/>
          <p14:tracePt t="65557" x="3841750" y="3394075"/>
          <p14:tracePt t="65573" x="3925888" y="3384550"/>
          <p14:tracePt t="65586" x="4011613" y="3375025"/>
          <p14:tracePt t="65602" x="4079875" y="3379788"/>
          <p14:tracePt t="65617" x="4165600" y="3379788"/>
          <p14:tracePt t="65632" x="4244975" y="3368675"/>
          <p14:tracePt t="65647" x="4338638" y="3349625"/>
          <p14:tracePt t="65662" x="4448175" y="3314700"/>
          <p14:tracePt t="65677" x="4557713" y="3279775"/>
          <p14:tracePt t="65709" x="4725988" y="3240088"/>
          <p14:tracePt t="65709" x="4784725" y="3235325"/>
          <p14:tracePt t="65722" x="4905375" y="3221038"/>
          <p14:tracePt t="65737" x="5024438" y="3205163"/>
          <p14:tracePt t="65752" x="5122863" y="3195638"/>
          <p14:tracePt t="65767" x="5222875" y="3181350"/>
          <p14:tracePt t="65782" x="5321300" y="3165475"/>
          <p14:tracePt t="65796" x="5430838" y="3151188"/>
          <p14:tracePt t="65827" x="5545138" y="3146425"/>
          <p14:tracePt t="65842" x="5678488" y="3136900"/>
          <p14:tracePt t="65843" x="5753100" y="3130550"/>
          <p14:tracePt t="65858" x="5853113" y="3125788"/>
          <p14:tracePt t="65872" x="5956300" y="3111500"/>
          <p14:tracePt t="65887" x="6061075" y="3106738"/>
          <p14:tracePt t="65903" x="6170613" y="3106738"/>
          <p14:tracePt t="65918" x="6269038" y="3125788"/>
          <p14:tracePt t="65933" x="6388100" y="3151188"/>
          <p14:tracePt t="65963" x="6537325" y="3190875"/>
          <p14:tracePt t="65964" x="6627813" y="3205163"/>
          <p14:tracePt t="65978" x="6761163" y="3225800"/>
          <p14:tracePt t="65993" x="6880225" y="3260725"/>
          <p14:tracePt t="66008" x="7008813" y="3305175"/>
          <p14:tracePt t="66022" x="7108825" y="3354388"/>
          <p14:tracePt t="66036" x="7218363" y="3403600"/>
          <p14:tracePt t="66067" x="7356475" y="3482975"/>
          <p14:tracePt t="66068" x="7407275" y="3508375"/>
          <p14:tracePt t="66098" x="7515225" y="3582988"/>
          <p14:tracePt t="66098" x="7550150" y="3597275"/>
          <p14:tracePt t="66113" x="7610475" y="3641725"/>
          <p14:tracePt t="66127" x="7659688" y="3702050"/>
          <p14:tracePt t="66143" x="7699375" y="3760788"/>
          <p14:tracePt t="66156" x="7720013" y="3795713"/>
          <p14:tracePt t="66158" x="7729538" y="3806825"/>
          <p14:tracePt t="66188" x="7778750" y="3856038"/>
          <p14:tracePt t="66189" x="7818438" y="3890963"/>
          <p14:tracePt t="66202" x="7867650" y="3949700"/>
          <p14:tracePt t="66217" x="7902575" y="4014788"/>
          <p14:tracePt t="66232" x="7923213" y="4094163"/>
          <p14:tracePt t="66262" x="7932738" y="4187825"/>
          <p14:tracePt t="66268" x="0" y="0"/>
        </p14:tracePtLst>
        <p14:tracePtLst>
          <p14:tracePt t="66390" x="7743825" y="4843463"/>
          <p14:tracePt t="66397" x="7685088" y="4887913"/>
          <p14:tracePt t="66412" x="7580313" y="4937125"/>
          <p14:tracePt t="66433" x="0" y="0"/>
        </p14:tracePtLst>
        <p14:tracePtLst>
          <p14:tracePt t="67599" x="2894013" y="3151188"/>
          <p14:tracePt t="67613" x="2840038" y="3240088"/>
          <p14:tracePt t="67629" x="2789238" y="3354388"/>
          <p14:tracePt t="67643" x="2765425" y="3433763"/>
          <p14:tracePt t="67659" x="2740025" y="3522663"/>
          <p14:tracePt t="67673" x="2730500" y="3597275"/>
          <p14:tracePt t="67689" x="2730500" y="3681413"/>
          <p14:tracePt t="67704" x="2744788" y="3776663"/>
          <p14:tracePt t="67719" x="2770188" y="3860800"/>
          <p14:tracePt t="67734" x="2809875" y="3949700"/>
          <p14:tracePt t="67748" x="2874963" y="4014788"/>
          <p14:tracePt t="67763" x="2954338" y="4049713"/>
          <p14:tracePt t="67779" x="3052763" y="4078288"/>
          <p14:tracePt t="67794" x="3176588" y="4108450"/>
          <p14:tracePt t="67808" x="3330575" y="4152900"/>
          <p14:tracePt t="67830" x="3484563" y="4203700"/>
          <p14:tracePt t="67840" x="3652838" y="4257675"/>
          <p14:tracePt t="67855" x="3832225" y="4332288"/>
          <p14:tracePt t="67872" x="4025900" y="4416425"/>
          <p14:tracePt t="67885" x="4219575" y="4470400"/>
          <p14:tracePt t="67914" x="4492625" y="4540250"/>
          <p14:tracePt t="67915" x="4576763" y="4556125"/>
          <p14:tracePt t="67929" x="4725988" y="4565650"/>
          <p14:tracePt t="67944" x="4870450" y="4565650"/>
          <p14:tracePt t="67959" x="5018088" y="4560888"/>
          <p14:tracePt t="67973" x="5167313" y="4545013"/>
          <p14:tracePt t="67989" x="5326063" y="4510088"/>
          <p14:tracePt t="68005" x="5491163" y="4476750"/>
          <p14:tracePt t="68020" x="5649913" y="4437063"/>
          <p14:tracePt t="68035" x="5778500" y="4386263"/>
          <p14:tracePt t="68049" x="5897563" y="4318000"/>
          <p14:tracePt t="68064" x="5991225" y="4243388"/>
          <p14:tracePt t="68095" x="6135688" y="4078288"/>
          <p14:tracePt t="68095" x="6170613" y="4019550"/>
          <p14:tracePt t="68124" x="6259513" y="3795713"/>
          <p14:tracePt t="68125" x="6269038" y="3760788"/>
          <p14:tracePt t="68139" x="6294438" y="3636963"/>
          <p14:tracePt t="68154" x="6299200" y="3529013"/>
          <p14:tracePt t="68171" x="6280150" y="3419475"/>
          <p14:tracePt t="68183" x="6275388" y="3398838"/>
          <p14:tracePt t="68186" x="6254750" y="3314700"/>
          <p14:tracePt t="68199" x="6219825" y="3205163"/>
          <p14:tracePt t="68215" x="6170613" y="3086100"/>
          <p14:tracePt t="68229" x="6086475" y="2978150"/>
          <p14:tracePt t="68245" x="5991225" y="2863850"/>
          <p14:tracePt t="68274" x="5862638" y="2773363"/>
          <p14:tracePt t="68289" x="5664200" y="2674938"/>
          <p14:tracePt t="68290" x="5524500" y="2619375"/>
          <p14:tracePt t="68305" x="5337175" y="2555875"/>
          <p14:tracePt t="68319" x="5187950" y="2516188"/>
          <p14:tracePt t="68320" x="5137150" y="2500313"/>
          <p14:tracePt t="68336" x="4933950" y="2436813"/>
          <p14:tracePt t="68349" x="4725988" y="2406650"/>
          <p14:tracePt t="68364" x="4518025" y="2406650"/>
          <p14:tracePt t="68379" x="4298950" y="2432050"/>
          <p14:tracePt t="68394" x="4105275" y="2460625"/>
          <p14:tracePt t="68409" x="3956050" y="2476500"/>
          <p14:tracePt t="68424" x="3846513" y="2490788"/>
          <p14:tracePt t="68439" x="3738563" y="2516188"/>
          <p14:tracePt t="68456" x="3633788" y="2555875"/>
          <p14:tracePt t="68471" x="3505200" y="2625725"/>
          <p14:tracePt t="68484" x="3475038" y="2654300"/>
          <p14:tracePt t="68487" x="3381375" y="2738438"/>
          <p14:tracePt t="68515" x="3187700" y="2943225"/>
          <p14:tracePt t="68515" x="3136900" y="3001963"/>
          <p14:tracePt t="68530" x="3052763" y="3121025"/>
          <p14:tracePt t="68560" x="2978150" y="3255963"/>
          <p14:tracePt t="68560" x="2954338" y="3300413"/>
          <p14:tracePt t="68575" x="2903538" y="3384550"/>
          <p14:tracePt t="68590" x="2828925" y="3494088"/>
          <p14:tracePt t="68605" x="2765425" y="3617913"/>
          <p14:tracePt t="68622" x="2720975" y="3732213"/>
          <p14:tracePt t="68633" x="2714625" y="3756025"/>
          <p14:tracePt t="68637" x="2709863" y="3800475"/>
          <p14:tracePt t="68649" x="2730500" y="3840163"/>
          <p14:tracePt t="68680" x="2779713" y="3890963"/>
          <p14:tracePt t="68683" x="2819400" y="3940175"/>
          <p14:tracePt t="68694" x="2889250" y="4014788"/>
          <p14:tracePt t="68709" x="2954338" y="4103688"/>
          <p14:tracePt t="68740" x="3073400" y="4227513"/>
          <p14:tracePt t="68741" x="3132138" y="4252913"/>
          <p14:tracePt t="68755" x="3267075" y="4283075"/>
          <p14:tracePt t="68786" x="3603625" y="4337050"/>
          <p14:tracePt t="68805" x="0" y="0"/>
        </p14:tracePtLst>
        <p14:tracePtLst>
          <p14:tracePt t="68862" x="4408488" y="4425950"/>
          <p14:tracePt t="68880" x="0" y="0"/>
        </p14:tracePtLst>
        <p14:tracePtLst>
          <p14:tracePt t="68955" x="5307013" y="4133850"/>
          <p14:tracePt t="68966" x="5440363" y="4049713"/>
          <p14:tracePt t="68980" x="5545138" y="3979863"/>
          <p14:tracePt t="68996" x="5638800" y="3895725"/>
          <p14:tracePt t="69010" x="5729288" y="3825875"/>
          <p14:tracePt t="69025" x="5822950" y="3736975"/>
          <p14:tracePt t="69056" x="5972175" y="3597275"/>
          <p14:tracePt t="69058" x="6007100" y="3557588"/>
          <p14:tracePt t="69072" x="6070600" y="3478213"/>
          <p14:tracePt t="69085" x="6121400" y="3433763"/>
          <p14:tracePt t="69100" x="6161088" y="3394075"/>
          <p14:tracePt t="69116" x="6189663" y="3349625"/>
          <p14:tracePt t="69130" x="6215063" y="3295650"/>
          <p14:tracePt t="69145" x="6229350" y="3244850"/>
          <p14:tracePt t="69160" x="6224588" y="3200400"/>
          <p14:tracePt t="69175" x="6205538" y="3151188"/>
          <p14:tracePt t="69190" x="6175375" y="3090863"/>
          <p14:tracePt t="69205" x="6116638" y="3022600"/>
          <p14:tracePt t="69221" x="6042025" y="2962275"/>
          <p14:tracePt t="69236" x="5972175" y="2878138"/>
          <p14:tracePt t="69250" x="5872163" y="2784475"/>
          <p14:tracePt t="69265" x="5748338" y="2689225"/>
          <p14:tracePt t="69280" x="5584825" y="2600325"/>
          <p14:tracePt t="69311" x="5337175" y="2530475"/>
          <p14:tracePt t="69311" x="5187950" y="2490788"/>
          <p14:tracePt t="69325" x="5013325" y="2432050"/>
          <p14:tracePt t="69342" x="4875213" y="2392363"/>
          <p14:tracePt t="69372" x="4676775" y="2366963"/>
          <p14:tracePt t="69373" x="4602163" y="2366963"/>
          <p14:tracePt t="69401" x="4403725" y="2387600"/>
          <p14:tracePt t="69402" x="4268788" y="2432050"/>
          <p14:tracePt t="69415" x="4065588" y="2530475"/>
          <p14:tracePt t="69445" x="3862388" y="2644775"/>
          <p14:tracePt t="69452" x="0" y="0"/>
        </p14:tracePtLst>
        <p14:tracePtLst>
          <p14:tracePt t="69522" x="3192463" y="3151188"/>
          <p14:tracePt t="69536" x="3097213" y="3235325"/>
          <p14:tracePt t="69550" x="3027363" y="3319463"/>
          <p14:tracePt t="69565" x="3003550" y="3368675"/>
          <p14:tracePt t="69580" x="3003550" y="3403600"/>
          <p14:tracePt t="69595" x="3017838" y="3443288"/>
          <p14:tracePt t="69611" x="3038475" y="3503613"/>
          <p14:tracePt t="69625" x="3062288" y="3582988"/>
          <p14:tracePt t="69641" x="3101975" y="3662363"/>
          <p14:tracePt t="69656" x="3157538" y="3760788"/>
          <p14:tracePt t="69671" x="3227388" y="3851275"/>
          <p14:tracePt t="69686" x="3335338" y="3949700"/>
          <p14:tracePt t="69716" x="3554413" y="4108450"/>
          <p14:tracePt t="69716" x="3584575" y="4129088"/>
          <p14:tracePt t="69730" x="3717925" y="4198938"/>
          <p14:tracePt t="69746" x="3852863" y="4238625"/>
          <p14:tracePt t="69761" x="4011613" y="4267200"/>
          <p14:tracePt t="69776" x="4175125" y="4287838"/>
          <p14:tracePt t="69791" x="4343400" y="4306888"/>
          <p14:tracePt t="69822" x="4492625" y="4327525"/>
          <p14:tracePt t="69837" x="4665663" y="4351338"/>
          <p14:tracePt t="69839" x="4705350" y="4351338"/>
          <p14:tracePt t="69866" x="4775200" y="4337050"/>
          <p14:tracePt t="69872" x="0" y="0"/>
        </p14:tracePtLst>
        <p14:tracePtLst>
          <p14:tracePt t="71729" x="714375" y="3548063"/>
          <p14:tracePt t="71742" x="758825" y="3538538"/>
          <p14:tracePt t="71757" x="793750" y="3522663"/>
          <p14:tracePt t="71772" x="828675" y="3513138"/>
          <p14:tracePt t="71788" x="873125" y="3498850"/>
          <p14:tracePt t="71803" x="923925" y="3498850"/>
          <p14:tracePt t="71818" x="963613" y="3503613"/>
          <p14:tracePt t="71834" x="998538" y="3517900"/>
          <p14:tracePt t="71847" x="1008063" y="3517900"/>
          <p14:tracePt t="71851" x="1031875" y="3522663"/>
          <p14:tracePt t="71863" x="1071563" y="3529013"/>
          <p14:tracePt t="71877" x="1131888" y="3529013"/>
          <p14:tracePt t="71892" x="1201738" y="3522663"/>
          <p14:tracePt t="71908" x="1260475" y="3522663"/>
          <p14:tracePt t="71922" x="1325563" y="3522663"/>
          <p14:tracePt t="71937" x="1390650" y="3522663"/>
          <p14:tracePt t="71953" x="1458913" y="3517900"/>
          <p14:tracePt t="71968" x="1549400" y="3503613"/>
          <p14:tracePt t="71984" x="1652588" y="3494088"/>
          <p14:tracePt t="71998" x="1757363" y="3508375"/>
          <p14:tracePt t="72013" x="1857375" y="3543300"/>
          <p14:tracePt t="72027" x="1930400" y="3568700"/>
          <p14:tracePt t="72043" x="2025650" y="3578225"/>
          <p14:tracePt t="72059" x="2114550" y="3578225"/>
          <p14:tracePt t="72073" x="2228850" y="3562350"/>
          <p14:tracePt t="72089" x="2317750" y="3533775"/>
          <p14:tracePt t="72104" x="2378075" y="3489325"/>
          <p14:tracePt t="72120" x="2427288" y="3449638"/>
          <p14:tracePt t="72135" x="2466975" y="3408363"/>
          <p14:tracePt t="72149" x="2492375" y="3359150"/>
          <p14:tracePt t="72163" x="2501900" y="3275013"/>
          <p14:tracePt t="72178" x="2501900" y="3181350"/>
          <p14:tracePt t="72208" x="2497138" y="3071813"/>
          <p14:tracePt t="72223" x="2436813" y="2927350"/>
          <p14:tracePt t="72224" x="2422525" y="2908300"/>
          <p14:tracePt t="72238" x="2373313" y="2838450"/>
          <p14:tracePt t="72253" x="2317750" y="2784475"/>
          <p14:tracePt t="72268" x="2249488" y="2733675"/>
          <p14:tracePt t="72285" x="2170113" y="2674938"/>
          <p14:tracePt t="72299" x="2105025" y="2619375"/>
          <p14:tracePt t="72313" x="2039938" y="2586038"/>
          <p14:tracePt t="72328" x="1965325" y="2560638"/>
          <p14:tracePt t="72358" x="1846263" y="2520950"/>
          <p14:tracePt t="72359" x="1797050" y="2511425"/>
          <p14:tracePt t="72388" x="1612900" y="2455863"/>
          <p14:tracePt t="72389" x="1584325" y="2446338"/>
          <p14:tracePt t="72403" x="1489075" y="2427288"/>
          <p14:tracePt t="72418" x="1409700" y="2416175"/>
          <p14:tracePt t="72435" x="1316038" y="2427288"/>
          <p14:tracePt t="72450" x="1231900" y="2460625"/>
          <p14:tracePt t="72479" x="1087438" y="2546350"/>
          <p14:tracePt t="72481" x="1042988" y="2570163"/>
          <p14:tracePt t="72493" x="942975" y="2630488"/>
          <p14:tracePt t="72524" x="828675" y="2719388"/>
          <p14:tracePt t="72524" x="798513" y="2744788"/>
          <p14:tracePt t="72538" x="744538" y="2784475"/>
          <p14:tracePt t="72569" x="685800" y="2833688"/>
          <p14:tracePt t="72570" x="655638" y="2878138"/>
          <p14:tracePt t="72585" x="620713" y="2943225"/>
          <p14:tracePt t="72599" x="590550" y="3001963"/>
          <p14:tracePt t="72628" x="546100" y="3111500"/>
          <p14:tracePt t="72629" x="531813" y="3141663"/>
          <p14:tracePt t="72643" x="506413" y="3200400"/>
          <p14:tracePt t="72658" x="492125" y="3255963"/>
          <p14:tracePt t="72673" x="485775" y="3309938"/>
          <p14:tracePt t="72688" x="496888" y="3354388"/>
          <p14:tracePt t="72704" x="506413" y="3394075"/>
          <p14:tracePt t="72719" x="525463" y="3424238"/>
          <p14:tracePt t="72735" x="560388" y="3459163"/>
          <p14:tracePt t="72750" x="604838" y="3503613"/>
          <p14:tracePt t="72764" x="660400" y="3548063"/>
          <p14:tracePt t="72779" x="730250" y="3592513"/>
          <p14:tracePt t="72794" x="788988" y="3622675"/>
          <p14:tracePt t="72810" x="854075" y="3662363"/>
          <p14:tracePt t="72838" x="952500" y="3721100"/>
          <p14:tracePt t="72844" x="0" y="0"/>
        </p14:tracePtLst>
        <p14:tracePtLst>
          <p14:tracePt t="73800" x="4352925" y="3205163"/>
          <p14:tracePt t="73814" x="4303713" y="3205163"/>
          <p14:tracePt t="73829" x="4254500" y="3209925"/>
          <p14:tracePt t="73844" x="4184650" y="3209925"/>
          <p14:tracePt t="73859" x="4110038" y="3225800"/>
          <p14:tracePt t="73875" x="4035425" y="3244850"/>
          <p14:tracePt t="73889" x="3967163" y="3270250"/>
          <p14:tracePt t="73905" x="3902075" y="3300413"/>
          <p14:tracePt t="73920" x="3857625" y="3340100"/>
          <p14:tracePt t="73951" x="3792538" y="3414713"/>
          <p14:tracePt t="73951" x="3783013" y="3424238"/>
          <p14:tracePt t="73965" x="3767138" y="3463925"/>
          <p14:tracePt t="73980" x="3757613" y="3517900"/>
          <p14:tracePt t="73995" x="3757613" y="3568700"/>
          <p14:tracePt t="74010" x="3773488" y="3608388"/>
          <p14:tracePt t="74025" x="3797300" y="3641725"/>
          <p14:tracePt t="74040" x="3822700" y="3676650"/>
          <p14:tracePt t="74071" x="3906838" y="3746500"/>
          <p14:tracePt t="74072" x="3921125" y="3751263"/>
          <p14:tracePt t="74085" x="3990975" y="3776663"/>
          <p14:tracePt t="74099" x="4056063" y="3790950"/>
          <p14:tracePt t="74115" x="4130675" y="3806825"/>
          <p14:tracePt t="74130" x="4214813" y="3821113"/>
          <p14:tracePt t="74145" x="4298950" y="3830638"/>
          <p14:tracePt t="74160" x="4403725" y="3835400"/>
          <p14:tracePt t="74174" x="4483100" y="3830638"/>
          <p14:tracePt t="74190" x="4562475" y="3816350"/>
          <p14:tracePt t="74206" x="4637088" y="3786188"/>
          <p14:tracePt t="74221" x="4686300" y="3746500"/>
          <p14:tracePt t="74236" x="4730750" y="3692525"/>
          <p14:tracePt t="74250" x="4765675" y="3636963"/>
          <p14:tracePt t="74265" x="4795838" y="3602038"/>
          <p14:tracePt t="74280" x="4805363" y="3568700"/>
          <p14:tracePt t="74295" x="4800600" y="3538538"/>
          <p14:tracePt t="74310" x="4791075" y="3498850"/>
          <p14:tracePt t="74325" x="4770438" y="3459163"/>
          <p14:tracePt t="74357" x="4751388" y="3419475"/>
          <p14:tracePt t="74373" x="4711700" y="3349625"/>
          <p14:tracePt t="74373" x="4705350" y="3344863"/>
          <p14:tracePt t="74386" x="4676775" y="3309938"/>
          <p14:tracePt t="74402" x="4637088" y="3279775"/>
          <p14:tracePt t="74415" x="4581525" y="3265488"/>
          <p14:tracePt t="74430" x="4532313" y="3260725"/>
          <p14:tracePt t="74445" x="4483100" y="3265488"/>
          <p14:tracePt t="74475" x="4438650" y="3279775"/>
          <p14:tracePt t="74481" x="0" y="0"/>
        </p14:tracePtLst>
        <p14:tracePtLst>
          <p14:tracePt t="81442" x="3141663" y="4451350"/>
          <p14:tracePt t="81457" x="3197225" y="4451350"/>
          <p14:tracePt t="81472" x="3267075" y="4446588"/>
          <p14:tracePt t="81487" x="3351213" y="4437063"/>
          <p14:tracePt t="81502" x="3440113" y="4437063"/>
          <p14:tracePt t="81517" x="3544888" y="4446588"/>
          <p14:tracePt t="81533" x="3638550" y="4456113"/>
          <p14:tracePt t="81548" x="3743325" y="4465638"/>
          <p14:tracePt t="81562" x="3832225" y="4476750"/>
          <p14:tracePt t="81577" x="3925888" y="4486275"/>
          <p14:tracePt t="81592" x="4021138" y="4495800"/>
          <p14:tracePt t="81607" x="4114800" y="4491038"/>
          <p14:tracePt t="81622" x="4224338" y="4495800"/>
          <p14:tracePt t="81637" x="4303713" y="4495800"/>
          <p14:tracePt t="81654" x="4387850" y="4495800"/>
          <p14:tracePt t="81669" x="4462463" y="4500563"/>
          <p14:tracePt t="81685" x="4532313" y="4500563"/>
          <p14:tracePt t="81699" x="4621213" y="4495800"/>
          <p14:tracePt t="81714" x="4686300" y="4495800"/>
          <p14:tracePt t="81743" x="4751388" y="4505325"/>
          <p14:tracePt t="81744" x="4756150" y="4505325"/>
          <p14:tracePt t="81757" x="4775200" y="4516438"/>
          <p14:tracePt t="81771" x="4779963" y="4521200"/>
          <p14:tracePt t="81787" x="4791075" y="4525963"/>
          <p14:tracePt t="81818" x="4791075" y="4530725"/>
          <p14:tracePt t="81833" x="4770438" y="4545013"/>
          <p14:tracePt t="81839" x="0" y="0"/>
        </p14:tracePtLst>
        <p14:tracePtLst>
          <p14:tracePt t="86959" x="3197225" y="4446588"/>
          <p14:tracePt t="86960" x="0" y="0"/>
        </p14:tracePtLst>
        <p14:tracePtLst>
          <p14:tracePt t="86998" x="3197225" y="4446588"/>
          <p14:tracePt t="87013" x="3197225" y="4451350"/>
          <p14:tracePt t="87029" x="3206750" y="4460875"/>
          <p14:tracePt t="87046" x="3216275" y="4460875"/>
          <p14:tracePt t="87060" x="3236913" y="4470400"/>
          <p14:tracePt t="87073" x="3267075" y="4476750"/>
          <p14:tracePt t="87088" x="3300413" y="4486275"/>
          <p14:tracePt t="87102" x="3340100" y="4495800"/>
          <p14:tracePt t="87117" x="3386138" y="4510088"/>
          <p14:tracePt t="87132" x="3435350" y="4525963"/>
          <p14:tracePt t="87163" x="3549650" y="4540250"/>
          <p14:tracePt t="87163" x="3579813" y="4545013"/>
          <p14:tracePt t="87178" x="3633788" y="4556125"/>
          <p14:tracePt t="87193" x="3683000" y="4556125"/>
          <p14:tracePt t="87208" x="3743325" y="4556125"/>
          <p14:tracePt t="87222" x="3797300" y="4549775"/>
          <p14:tracePt t="87237" x="3841750" y="4545013"/>
          <p14:tracePt t="87252" x="3897313" y="4530725"/>
          <p14:tracePt t="87267" x="3956050" y="4510088"/>
          <p14:tracePt t="87282" x="4006850" y="4500563"/>
          <p14:tracePt t="87297" x="4040188" y="4495800"/>
          <p14:tracePt t="87313" x="4075113" y="4486275"/>
          <p14:tracePt t="87328" x="4110038" y="4486275"/>
          <p14:tracePt t="87344" x="4149725" y="4486275"/>
          <p14:tracePt t="87358" x="4184650" y="4491038"/>
          <p14:tracePt t="87373" x="4210050" y="4491038"/>
          <p14:tracePt t="87388" x="4214813" y="4495800"/>
          <p14:tracePt t="87417" x="4224338" y="4495800"/>
          <p14:tracePt t="87435" x="4233863" y="4500563"/>
          <p14:tracePt t="87477" x="4233863" y="4505325"/>
          <p14:tracePt t="87493" x="4238625" y="4505325"/>
          <p14:tracePt t="87498" x="0" y="0"/>
        </p14:tracePtLst>
        <p14:tracePtLst>
          <p14:tracePt t="92794" x="3460750" y="3914775"/>
          <p14:tracePt t="92810" x="3360738" y="3940175"/>
          <p14:tracePt t="92811" x="3281363" y="3970338"/>
          <p14:tracePt t="92824" x="3192463" y="4019550"/>
          <p14:tracePt t="92838" x="3101975" y="4073525"/>
          <p14:tracePt t="92853" x="3022600" y="4148138"/>
          <p14:tracePt t="92868" x="2982913" y="4213225"/>
          <p14:tracePt t="92883" x="2963863" y="4262438"/>
          <p14:tracePt t="92898" x="2954338" y="4311650"/>
          <p14:tracePt t="92912" x="2963863" y="4376738"/>
          <p14:tracePt t="92928" x="2994025" y="4456113"/>
          <p14:tracePt t="92944" x="3062288" y="4560888"/>
          <p14:tracePt t="92959" x="3176588" y="4664075"/>
          <p14:tracePt t="92972" x="3260725" y="4714875"/>
          <p14:tracePt t="92975" x="3351213" y="4768850"/>
          <p14:tracePt t="92988" x="3573463" y="4843463"/>
          <p14:tracePt t="93018" x="3822700" y="4883150"/>
          <p14:tracePt t="93033" x="4159250" y="4892675"/>
          <p14:tracePt t="93034" x="4254500" y="4878388"/>
          <p14:tracePt t="93049" x="4427538" y="4822825"/>
          <p14:tracePt t="93063" x="4572000" y="4724400"/>
          <p14:tracePt t="93078" x="4672013" y="4619625"/>
          <p14:tracePt t="93094" x="4725988" y="4525963"/>
          <p14:tracePt t="93109" x="4735513" y="4456113"/>
          <p14:tracePt t="93124" x="4711700" y="4397375"/>
          <p14:tracePt t="93140" x="4625975" y="4306888"/>
          <p14:tracePt t="93153" x="4483100" y="4227513"/>
          <p14:tracePt t="93184" x="4268788" y="4138613"/>
          <p14:tracePt t="93189" x="0" y="0"/>
        </p14:tracePtLst>
        <p14:tracePtLst>
          <p14:tracePt t="94610" x="4814888" y="4481513"/>
          <p14:tracePt t="94625" x="4879975" y="4491038"/>
          <p14:tracePt t="94641" x="4933950" y="4495800"/>
          <p14:tracePt t="94655" x="4968875" y="4495800"/>
          <p14:tracePt t="94656" x="5003800" y="4495800"/>
          <p14:tracePt t="94669" x="5083175" y="4491038"/>
          <p14:tracePt t="94684" x="5162550" y="4495800"/>
          <p14:tracePt t="94699" x="5257800" y="4505325"/>
          <p14:tracePt t="94715" x="5356225" y="4530725"/>
          <p14:tracePt t="94729" x="5465763" y="4565650"/>
          <p14:tracePt t="94746" x="5564188" y="4589463"/>
          <p14:tracePt t="94761" x="5659438" y="4595813"/>
          <p14:tracePt t="94777" x="5753100" y="4595813"/>
          <p14:tracePt t="94791" x="5832475" y="4589463"/>
          <p14:tracePt t="94803" x="5857875" y="4589463"/>
          <p14:tracePt t="94806" x="5927725" y="4589463"/>
          <p14:tracePt t="94820" x="6002338" y="4600575"/>
          <p14:tracePt t="94834" x="6070600" y="4610100"/>
          <p14:tracePt t="94849" x="6130925" y="4619625"/>
          <p14:tracePt t="94865" x="6165850" y="4624388"/>
          <p14:tracePt t="94880" x="6175375" y="4629150"/>
          <p14:tracePt t="94916" x="0" y="0"/>
        </p14:tracePtLst>
        <p14:tracePtLst>
          <p14:tracePt t="97508" x="4889500" y="4386263"/>
          <p14:tracePt t="97522" x="4924425" y="4391025"/>
          <p14:tracePt t="97537" x="4968875" y="4402138"/>
          <p14:tracePt t="97552" x="5029200" y="4411663"/>
          <p14:tracePt t="97567" x="5087938" y="4421188"/>
          <p14:tracePt t="97582" x="5143500" y="4430713"/>
          <p14:tracePt t="97599" x="5207000" y="4441825"/>
          <p14:tracePt t="97615" x="5281613" y="4441825"/>
          <p14:tracePt t="97628" x="5346700" y="4437063"/>
          <p14:tracePt t="97642" x="5421313" y="4430713"/>
          <p14:tracePt t="97673" x="5519738" y="4416425"/>
          <p14:tracePt t="97673" x="5549900" y="4416425"/>
          <p14:tracePt t="97687" x="5603875" y="4425950"/>
          <p14:tracePt t="97702" x="5673725" y="4430713"/>
          <p14:tracePt t="97717" x="5748338" y="4437063"/>
          <p14:tracePt t="97733" x="5808663" y="4441825"/>
          <p14:tracePt t="97748" x="5872163" y="4437063"/>
          <p14:tracePt t="97763" x="5922963" y="4441825"/>
          <p14:tracePt t="97765" x="5932488" y="4441825"/>
          <p14:tracePt t="97779" x="5972175" y="4446588"/>
          <p14:tracePt t="97792" x="6007100" y="4446588"/>
          <p14:tracePt t="97809" x="6035675" y="4451350"/>
          <p14:tracePt t="97823" x="6065838" y="4451350"/>
          <p14:tracePt t="97853" x="6081713" y="4456113"/>
          <p14:tracePt t="97882" x="6070600" y="4465638"/>
          <p14:tracePt t="97888" x="0" y="0"/>
        </p14:tracePtLst>
        <p14:tracePtLst>
          <p14:tracePt t="101308" x="4383088" y="3279775"/>
          <p14:tracePt t="101321" x="4359275" y="3275013"/>
          <p14:tracePt t="101336" x="4338638" y="3270250"/>
          <p14:tracePt t="101352" x="4319588" y="3265488"/>
          <p14:tracePt t="101366" x="4298950" y="3275013"/>
          <p14:tracePt t="101382" x="4279900" y="3284538"/>
          <p14:tracePt t="101396" x="4259263" y="3309938"/>
          <p14:tracePt t="101411" x="4238625" y="3328988"/>
          <p14:tracePt t="101426" x="4224338" y="3349625"/>
          <p14:tracePt t="101441" x="4210050" y="3368675"/>
          <p14:tracePt t="101456" x="4194175" y="3389313"/>
          <p14:tracePt t="101471" x="4184650" y="3408363"/>
          <p14:tracePt t="101487" x="4170363" y="3429000"/>
          <p14:tracePt t="101518" x="4159250" y="3459163"/>
          <p14:tracePt t="101519" x="4165600" y="3489325"/>
          <p14:tracePt t="101546" x="4189413" y="3568700"/>
          <p14:tracePt t="101547" x="4194175" y="3578225"/>
          <p14:tracePt t="101561" x="4229100" y="3613150"/>
          <p14:tracePt t="101576" x="4264025" y="3641725"/>
          <p14:tracePt t="101591" x="4313238" y="3662363"/>
          <p14:tracePt t="101606" x="4373563" y="3681413"/>
          <p14:tracePt t="101621" x="4438650" y="3697288"/>
          <p14:tracePt t="101653" x="4502150" y="3706813"/>
          <p14:tracePt t="101654" x="4532313" y="3706813"/>
          <p14:tracePt t="101668" x="4581525" y="3697288"/>
          <p14:tracePt t="101682" x="4625975" y="3676650"/>
          <p14:tracePt t="101697" x="4656138" y="3657600"/>
          <p14:tracePt t="101711" x="4676775" y="3632200"/>
          <p14:tracePt t="101742" x="4686300" y="3578225"/>
          <p14:tracePt t="101743" x="4676775" y="3552825"/>
          <p14:tracePt t="101756" x="4660900" y="3503613"/>
          <p14:tracePt t="101771" x="4632325" y="3449638"/>
          <p14:tracePt t="101786" x="4597400" y="3414713"/>
          <p14:tracePt t="101802" x="4567238" y="3389313"/>
          <p14:tracePt t="101817" x="4537075" y="3368675"/>
          <p14:tracePt t="101833" x="4506913" y="3359150"/>
          <p14:tracePt t="101847" x="4467225" y="3354388"/>
          <p14:tracePt t="101877" x="4378325" y="3359150"/>
          <p14:tracePt t="101877" x="4368800" y="3359150"/>
          <p14:tracePt t="101891" x="4338638" y="3363913"/>
          <p14:tracePt t="101906" x="4308475" y="3363913"/>
          <p14:tracePt t="101938" x="4279900" y="3379788"/>
          <p14:tracePt t="101938" x="4268788" y="3389313"/>
          <p14:tracePt t="101967" x="4249738" y="3403600"/>
          <p14:tracePt t="101984" x="4214813" y="3424238"/>
          <p14:tracePt t="101985" x="4198938" y="3433763"/>
          <p14:tracePt t="102012" x="4179888" y="3443288"/>
          <p14:tracePt t="102018" x="0" y="0"/>
        </p14:tracePtLst>
        <p14:tracePtLst>
          <p14:tracePt t="102860" x="4046538" y="3443288"/>
          <p14:tracePt t="102860" x="0" y="0"/>
        </p14:tracePtLst>
        <p14:tracePtLst>
          <p14:tracePt t="102914" x="4025900" y="3433763"/>
          <p14:tracePt t="102943" x="4035425" y="3429000"/>
          <p14:tracePt t="102957" x="4056063" y="3429000"/>
          <p14:tracePt t="102973" x="4075113" y="3419475"/>
          <p14:tracePt t="102988" x="4095750" y="3414713"/>
          <p14:tracePt t="103004" x="4110038" y="3414713"/>
          <p14:tracePt t="103018" x="4125913" y="3419475"/>
          <p14:tracePt t="103034" x="4144963" y="3424238"/>
          <p14:tracePt t="103048" x="4165600" y="3433763"/>
          <p14:tracePt t="103063" x="4194175" y="3443288"/>
          <p14:tracePt t="103077" x="4229100" y="3454400"/>
          <p14:tracePt t="103093" x="4259263" y="3459163"/>
          <p14:tracePt t="103107" x="4279900" y="3468688"/>
          <p14:tracePt t="103123" x="4289425" y="3478213"/>
          <p14:tracePt t="103139" x="4303713" y="3494088"/>
          <p14:tracePt t="103154" x="4319588" y="3503613"/>
          <p14:tracePt t="103169" x="4329113" y="3508375"/>
          <p14:tracePt t="103186" x="4338638" y="3513138"/>
          <p14:tracePt t="103197" x="4348163" y="3513138"/>
          <p14:tracePt t="103227" x="4352925" y="3513138"/>
          <p14:tracePt t="103294" x="0" y="0"/>
        </p14:tracePtLst>
        <p14:tracePtLst>
          <p14:tracePt t="105765" x="4973638" y="3449638"/>
          <p14:tracePt t="105780" x="5018088" y="3449638"/>
          <p14:tracePt t="105796" x="5064125" y="3454400"/>
          <p14:tracePt t="105811" x="5108575" y="3459163"/>
          <p14:tracePt t="105827" x="5148263" y="3473450"/>
          <p14:tracePt t="105840" x="5211763" y="3482975"/>
          <p14:tracePt t="105855" x="5286375" y="3498850"/>
          <p14:tracePt t="105886" x="5376863" y="3513138"/>
          <p14:tracePt t="105887" x="5410200" y="3517900"/>
          <p14:tracePt t="105900" x="5475288" y="3522663"/>
          <p14:tracePt t="105915" x="5524500" y="3533775"/>
          <p14:tracePt t="105932" x="5564188" y="3543300"/>
          <p14:tracePt t="105946" x="5599113" y="3557588"/>
          <p14:tracePt t="105962" x="5649913" y="3568700"/>
          <p14:tracePt t="105977" x="5699125" y="3573463"/>
          <p14:tracePt t="105990" x="5738813" y="3573463"/>
          <p14:tracePt t="106005" x="5778500" y="3573463"/>
          <p14:tracePt t="106020" x="5813425" y="3568700"/>
          <p14:tracePt t="106035" x="5857875" y="3568700"/>
          <p14:tracePt t="106050" x="5897563" y="3573463"/>
          <p14:tracePt t="106065" x="5937250" y="3573463"/>
          <p14:tracePt t="106080" x="5976938" y="3568700"/>
          <p14:tracePt t="106097" x="6007100" y="3562350"/>
          <p14:tracePt t="106112" x="6042025" y="3557588"/>
          <p14:tracePt t="106125" x="6056313" y="3557588"/>
          <p14:tracePt t="106130" x="6081713" y="3557588"/>
          <p14:tracePt t="106141" x="6116638" y="3552825"/>
          <p14:tracePt t="106156" x="6156325" y="3552825"/>
          <p14:tracePt t="106186" x="6205538" y="3552825"/>
          <p14:tracePt t="106186" x="6219825" y="3557588"/>
          <p14:tracePt t="106201" x="6249988" y="3562350"/>
          <p14:tracePt t="106215" x="6289675" y="3562350"/>
          <p14:tracePt t="106232" x="6329363" y="3568700"/>
          <p14:tracePt t="106247" x="6369050" y="3568700"/>
          <p14:tracePt t="106263" x="6403975" y="3573463"/>
          <p14:tracePt t="106276" x="6443663" y="3582988"/>
          <p14:tracePt t="106291" x="6483350" y="3592513"/>
          <p14:tracePt t="106306" x="6532563" y="3602038"/>
          <p14:tracePt t="106320" x="6588125" y="3608388"/>
          <p14:tracePt t="106336" x="6627813" y="3613150"/>
          <p14:tracePt t="106351" x="6677025" y="3613150"/>
          <p14:tracePt t="106365" x="6735763" y="3617913"/>
          <p14:tracePt t="106381" x="6791325" y="3622675"/>
          <p14:tracePt t="106397" x="6835775" y="3627438"/>
          <p14:tracePt t="106412" x="6875463" y="3632200"/>
          <p14:tracePt t="106427" x="6915150" y="3636963"/>
          <p14:tracePt t="106441" x="6969125" y="3648075"/>
          <p14:tracePt t="106456" x="7019925" y="3652838"/>
          <p14:tracePt t="106471" x="7048500" y="3667125"/>
          <p14:tracePt t="106486" x="7069138" y="3676650"/>
          <p14:tracePt t="106501" x="7088188" y="3697288"/>
          <p14:tracePt t="106531" x="7127875" y="3727450"/>
          <p14:tracePt t="106532" x="7143750" y="3736975"/>
          <p14:tracePt t="106547" x="7188200" y="3751263"/>
          <p14:tracePt t="106562" x="7223125" y="3760788"/>
          <p14:tracePt t="106576" x="7258050" y="3771900"/>
          <p14:tracePt t="106591" x="7286625" y="3776663"/>
          <p14:tracePt t="106607" x="7321550" y="3786188"/>
          <p14:tracePt t="106621" x="7367588" y="3800475"/>
          <p14:tracePt t="106637" x="7412038" y="3816350"/>
          <p14:tracePt t="106651" x="7451725" y="3830638"/>
          <p14:tracePt t="106666" x="7486650" y="3846513"/>
          <p14:tracePt t="106682" x="7515225" y="3860800"/>
          <p14:tracePt t="106697" x="7550150" y="3870325"/>
          <p14:tracePt t="106713" x="7589838" y="3886200"/>
          <p14:tracePt t="106727" x="7634288" y="3910013"/>
          <p14:tracePt t="106741" x="7669213" y="3935413"/>
          <p14:tracePt t="106756" x="7699375" y="3965575"/>
          <p14:tracePt t="106771" x="7724775" y="3984625"/>
          <p14:tracePt t="106786" x="7748588" y="4010025"/>
          <p14:tracePt t="106801" x="7783513" y="4033838"/>
          <p14:tracePt t="106816" x="7827963" y="4054475"/>
          <p14:tracePt t="106847" x="7893050" y="4089400"/>
          <p14:tracePt t="106848" x="7907338" y="4103688"/>
          <p14:tracePt t="106862" x="7937500" y="4133850"/>
          <p14:tracePt t="106877" x="7953375" y="4159250"/>
          <p14:tracePt t="106907" x="7967663" y="4187825"/>
          <p14:tracePt t="106907" x="7977188" y="4203700"/>
          <p14:tracePt t="106921" x="7986713" y="4227513"/>
          <p14:tracePt t="106936" x="7997825" y="4252913"/>
          <p14:tracePt t="106951" x="8007350" y="4278313"/>
          <p14:tracePt t="106966" x="8007350" y="4306888"/>
          <p14:tracePt t="106982" x="8002588" y="4332288"/>
          <p14:tracePt t="106997" x="7986713" y="4357688"/>
          <p14:tracePt t="107029" x="7972425" y="4386263"/>
          <p14:tracePt t="107042" x="7958138" y="4411663"/>
          <p14:tracePt t="107045" x="7953375" y="4421188"/>
          <p14:tracePt t="107057" x="7947025" y="4441825"/>
          <p14:tracePt t="107071" x="7942263" y="4460875"/>
          <p14:tracePt t="107086" x="7927975" y="4481513"/>
          <p14:tracePt t="107108" x="7912100" y="4505325"/>
          <p14:tracePt t="107117" x="7888288" y="4530725"/>
          <p14:tracePt t="107148" x="7832725" y="4570413"/>
          <p14:tracePt t="107148" x="7813675" y="4584700"/>
          <p14:tracePt t="107162" x="7769225" y="4610100"/>
          <p14:tracePt t="107175" x="7753350" y="4614863"/>
          <p14:tracePt t="107178" x="7724775" y="4629150"/>
          <p14:tracePt t="107191" x="7680325" y="4659313"/>
          <p14:tracePt t="107206" x="7615238" y="4694238"/>
          <p14:tracePt t="107221" x="7540625" y="4733925"/>
          <p14:tracePt t="107236" x="7475538" y="4783138"/>
          <p14:tracePt t="107251" x="7391400" y="4829175"/>
          <p14:tracePt t="107266" x="7312025" y="4852988"/>
          <p14:tracePt t="107282" x="7237413" y="4883150"/>
          <p14:tracePt t="107297" x="7148513" y="4892675"/>
          <p14:tracePt t="107330" x="7024688" y="4902200"/>
          <p14:tracePt t="107331" x="6985000" y="4902200"/>
          <p14:tracePt t="107342" x="6900863" y="4913313"/>
          <p14:tracePt t="107356" x="6826250" y="4927600"/>
          <p14:tracePt t="107372" x="6746875" y="4941888"/>
          <p14:tracePt t="107387" x="6667500" y="4972050"/>
          <p14:tracePt t="107402" x="6597650" y="5002213"/>
          <p14:tracePt t="107416" x="6513513" y="5027613"/>
          <p14:tracePt t="107432" x="6438900" y="5041900"/>
          <p14:tracePt t="107447" x="6364288" y="5051425"/>
          <p14:tracePt t="107463" x="6280150" y="5060950"/>
          <p14:tracePt t="107478" x="6210300" y="5076825"/>
          <p14:tracePt t="107492" x="6140450" y="5091113"/>
          <p14:tracePt t="107507" x="6056313" y="5111750"/>
          <p14:tracePt t="107521" x="5976938" y="5130800"/>
          <p14:tracePt t="107537" x="5883275" y="5151438"/>
          <p14:tracePt t="107567" x="5748338" y="5165725"/>
          <p14:tracePt t="107568" x="5699125" y="5165725"/>
          <p14:tracePt t="107582" x="5599113" y="5165725"/>
          <p14:tracePt t="107597" x="5505450" y="5165725"/>
          <p14:tracePt t="107613" x="5400675" y="5170488"/>
          <p14:tracePt t="107628" x="5291138" y="5170488"/>
          <p14:tracePt t="107649" x="5167313" y="5170488"/>
          <p14:tracePt t="107657" x="5057775" y="5165725"/>
          <p14:tracePt t="107672" x="4949825" y="5160963"/>
          <p14:tracePt t="107687" x="4830763" y="5146675"/>
          <p14:tracePt t="107702" x="4705350" y="5130800"/>
          <p14:tracePt t="107717" x="4567238" y="5111750"/>
          <p14:tracePt t="107732" x="4432300" y="5100638"/>
          <p14:tracePt t="107748" x="4294188" y="5086350"/>
          <p14:tracePt t="107764" x="4140200" y="5076825"/>
          <p14:tracePt t="107792" x="3956050" y="5067300"/>
          <p14:tracePt t="107796" x="3852863" y="5056188"/>
          <p14:tracePt t="107807" x="3722688" y="5056188"/>
          <p14:tracePt t="107824" x="3598863" y="5046663"/>
          <p14:tracePt t="107838" x="3460750" y="5016500"/>
          <p14:tracePt t="107852" x="3340100" y="4976813"/>
          <p14:tracePt t="107867" x="3221038" y="4941888"/>
          <p14:tracePt t="107882" x="3132138" y="4922838"/>
          <p14:tracePt t="107898" x="3038475" y="4913313"/>
          <p14:tracePt t="107914" x="2959100" y="4908550"/>
          <p14:tracePt t="107929" x="2868613" y="4902200"/>
          <p14:tracePt t="107949" x="2774950" y="4902200"/>
          <p14:tracePt t="107957" x="2681288" y="4902200"/>
          <p14:tracePt t="107972" x="2586038" y="4908550"/>
          <p14:tracePt t="107987" x="2497138" y="4913313"/>
          <p14:tracePt t="108002" x="2387600" y="4918075"/>
          <p14:tracePt t="108017" x="2282825" y="4913313"/>
          <p14:tracePt t="108032" x="2163763" y="4892675"/>
          <p14:tracePt t="108048" x="2065338" y="4862513"/>
          <p14:tracePt t="108064" x="1970088" y="4813300"/>
          <p14:tracePt t="108093" x="1862138" y="4719638"/>
          <p14:tracePt t="108094" x="1816100" y="4699000"/>
          <p14:tracePt t="108109" x="1717675" y="4664075"/>
          <p14:tracePt t="108123" x="1617663" y="4629150"/>
          <p14:tracePt t="108137" x="1514475" y="4589463"/>
          <p14:tracePt t="108154" x="1435100" y="4540250"/>
          <p14:tracePt t="108168" x="1350963" y="4500563"/>
          <p14:tracePt t="108182" x="1276350" y="4470400"/>
          <p14:tracePt t="108215" x="1196975" y="4437063"/>
          <p14:tracePt t="108216" x="1131888" y="4421188"/>
          <p14:tracePt t="108243" x="1042988" y="4402138"/>
          <p14:tracePt t="108246" x="998538" y="4381500"/>
          <p14:tracePt t="108257" x="952500" y="4346575"/>
          <p14:tracePt t="108272" x="928688" y="4302125"/>
          <p14:tracePt t="108287" x="912813" y="4267200"/>
          <p14:tracePt t="108318" x="908050" y="4222750"/>
          <p14:tracePt t="108319" x="903288" y="4208463"/>
          <p14:tracePt t="108333" x="908050" y="4183063"/>
          <p14:tracePt t="108348" x="923925" y="4133850"/>
          <p14:tracePt t="108363" x="947738" y="4078288"/>
          <p14:tracePt t="108378" x="973138" y="4033838"/>
          <p14:tracePt t="108408" x="1017588" y="3965575"/>
          <p14:tracePt t="108409" x="1027113" y="3944938"/>
          <p14:tracePt t="108423" x="1062038" y="3895725"/>
          <p14:tracePt t="108437" x="1101725" y="3860800"/>
          <p14:tracePt t="108453" x="1157288" y="3835400"/>
          <p14:tracePt t="108474" x="1220788" y="3806825"/>
          <p14:tracePt t="108483" x="1285875" y="3776663"/>
          <p14:tracePt t="108515" x="1370013" y="3741738"/>
          <p14:tracePt t="108516" x="1449388" y="3716338"/>
          <p14:tracePt t="108528" x="1519238" y="3697288"/>
          <p14:tracePt t="108543" x="1603375" y="3687763"/>
          <p14:tracePt t="108558" x="1668463" y="3681413"/>
          <p14:tracePt t="108573" x="1736725" y="3667125"/>
          <p14:tracePt t="108589" x="1816100" y="3657600"/>
          <p14:tracePt t="108603" x="1876425" y="3652838"/>
          <p14:tracePt t="108618" x="1941513" y="3641725"/>
          <p14:tracePt t="108633" x="2020888" y="3632200"/>
          <p14:tracePt t="108664" x="2114550" y="3622675"/>
          <p14:tracePt t="108667" x="2179638" y="3613150"/>
          <p14:tracePt t="108678" x="2268538" y="3597275"/>
          <p14:tracePt t="108693" x="2333625" y="3587750"/>
          <p14:tracePt t="108708" x="2408238" y="3578225"/>
          <p14:tracePt t="108723" x="2482850" y="3573463"/>
          <p14:tracePt t="108738" x="2551113" y="3568700"/>
          <p14:tracePt t="108753" x="2630488" y="3552825"/>
          <p14:tracePt t="108768" x="2705100" y="3529013"/>
          <p14:tracePt t="108783" x="2765425" y="3513138"/>
          <p14:tracePt t="108798" x="2819400" y="3498850"/>
          <p14:tracePt t="108815" x="2884488" y="3494088"/>
          <p14:tracePt t="108829" x="2928938" y="3489325"/>
          <p14:tracePt t="108843" x="2963863" y="3489325"/>
          <p14:tracePt t="108858" x="2998788" y="3482975"/>
          <p14:tracePt t="108873" x="3038475" y="3478213"/>
          <p14:tracePt t="108888" x="3082925" y="3468688"/>
          <p14:tracePt t="108903" x="3127375" y="3459163"/>
          <p14:tracePt t="108918" x="3157538" y="3443288"/>
          <p14:tracePt t="108934" x="3187700" y="3429000"/>
          <p14:tracePt t="108950" x="3216275" y="3419475"/>
          <p14:tracePt t="108966" x="3260725" y="3408363"/>
          <p14:tracePt t="108980" x="3316288" y="3403600"/>
          <p14:tracePt t="109009" x="3381375" y="3408363"/>
          <p14:tracePt t="109013" x="3400425" y="3403600"/>
          <p14:tracePt t="109038" x="3421063" y="3403600"/>
          <p14:tracePt t="109053" x="3449638" y="3403600"/>
          <p14:tracePt t="109059" x="0" y="0"/>
        </p14:tracePtLst>
        <p14:tracePtLst>
          <p14:tracePt t="113709" x="6542088" y="4010025"/>
          <p14:tracePt t="113738" x="6542088" y="4113213"/>
          <p14:tracePt t="113738" x="6542088" y="4148138"/>
          <p14:tracePt t="113752" x="6537325" y="4187825"/>
          <p14:tracePt t="113783" x="6537325" y="4192588"/>
          <p14:tracePt t="113789" x="0" y="0"/>
        </p14:tracePtLst>
        <p14:tracePtLst>
          <p14:tracePt t="115165" x="6700838" y="4168775"/>
          <p14:tracePt t="115179" x="6691313" y="4271963"/>
          <p14:tracePt t="115195" x="6681788" y="4371975"/>
          <p14:tracePt t="115210" x="6681788" y="4411663"/>
          <p14:tracePt t="115238" x="6686550" y="4416425"/>
          <p14:tracePt t="115255" x="6707188" y="4381500"/>
          <p14:tracePt t="115256" x="6716713" y="4327525"/>
          <p14:tracePt t="115285" x="6735763" y="4203700"/>
          <p14:tracePt t="115285" x="6746875" y="4143375"/>
          <p14:tracePt t="115299" x="6761163" y="4044950"/>
          <p14:tracePt t="115314" x="6791325" y="3954463"/>
          <p14:tracePt t="115345" x="6831013" y="3856038"/>
          <p14:tracePt t="115345" x="6845300" y="3840163"/>
          <p14:tracePt t="115360" x="6865938" y="3830638"/>
          <p14:tracePt t="115375" x="6880225" y="3835400"/>
          <p14:tracePt t="115389" x="6889750" y="3851275"/>
          <p14:tracePt t="115405" x="6894513" y="3895725"/>
          <p14:tracePt t="115419" x="6894513" y="3959225"/>
          <p14:tracePt t="115435" x="6894513" y="4024313"/>
          <p14:tracePt t="115450" x="6905625" y="4084638"/>
          <p14:tracePt t="115465" x="6915150" y="4152900"/>
          <p14:tracePt t="115480" x="6919913" y="4198938"/>
          <p14:tracePt t="115512" x="6924675" y="4198938"/>
          <p14:tracePt t="115540" x="6945313" y="4152900"/>
          <p14:tracePt t="115570" x="6959600" y="4078288"/>
          <p14:tracePt t="115571" x="6969125" y="4038600"/>
          <p14:tracePt t="115600" x="6985000" y="3984625"/>
          <p14:tracePt t="115605" x="0" y="0"/>
        </p14:tracePtLst>
        <p14:tracePtLst>
          <p14:tracePt t="115736" x="7094538" y="4148138"/>
          <p14:tracePt t="115750" x="7104063" y="4183063"/>
          <p14:tracePt t="115780" x="7113588" y="4203700"/>
          <p14:tracePt t="115785" x="0" y="0"/>
        </p14:tracePtLst>
        <p14:tracePtLst>
          <p14:tracePt t="117567" x="6434138" y="3046413"/>
          <p14:tracePt t="117581" x="6438900" y="3130550"/>
          <p14:tracePt t="117597" x="6438900" y="3176588"/>
          <p14:tracePt t="117611" x="6448425" y="3195638"/>
          <p14:tracePt t="117626" x="6462713" y="3195638"/>
          <p14:tracePt t="117643" x="6497638" y="3186113"/>
          <p14:tracePt t="117658" x="6537325" y="3165475"/>
          <p14:tracePt t="117672" x="6577013" y="3151188"/>
          <p14:tracePt t="117687" x="6607175" y="3130550"/>
          <p14:tracePt t="117717" x="6637338" y="3086100"/>
          <p14:tracePt t="117717" x="6646863" y="3067050"/>
          <p14:tracePt t="117747" x="6681788" y="3001963"/>
          <p14:tracePt t="117748" x="6711950" y="2957513"/>
          <p14:tracePt t="117778" x="6786563" y="2887663"/>
          <p14:tracePt t="117793" x="6800850" y="2887663"/>
          <p14:tracePt t="117809" x="6810375" y="2903538"/>
          <p14:tracePt t="117823" x="6810375" y="2932113"/>
          <p14:tracePt t="117839" x="6821488" y="2971800"/>
          <p14:tracePt t="117851" x="6835775" y="3017838"/>
          <p14:tracePt t="117867" x="6854825" y="3067050"/>
          <p14:tracePt t="117882" x="6865938" y="3116263"/>
          <p14:tracePt t="117897" x="6875463" y="3146425"/>
          <p14:tracePt t="117912" x="6875463" y="3160713"/>
          <p14:tracePt t="117942" x="6889750" y="3160713"/>
          <p14:tracePt t="117957" x="6915150" y="3141663"/>
          <p14:tracePt t="117972" x="6954838" y="3090863"/>
          <p14:tracePt t="117988" x="6994525" y="3036888"/>
          <p14:tracePt t="118002" x="7029450" y="2997200"/>
          <p14:tracePt t="118017" x="7048500" y="2982913"/>
          <p14:tracePt t="118032" x="7059613" y="2971800"/>
          <p14:tracePt t="118047" x="7073900" y="2967038"/>
          <p14:tracePt t="118062" x="7094538" y="2967038"/>
          <p14:tracePt t="118093" x="7118350" y="2982913"/>
          <p14:tracePt t="118093" x="7123113" y="2987675"/>
          <p14:tracePt t="118108" x="7143750" y="3006725"/>
          <p14:tracePt t="118123" x="7162800" y="3051175"/>
          <p14:tracePt t="118139" x="7173913" y="3101975"/>
          <p14:tracePt t="118152" x="7183438" y="3141663"/>
          <p14:tracePt t="118167" x="7188200" y="3165475"/>
          <p14:tracePt t="118184" x="7197725" y="3186113"/>
          <p14:tracePt t="118197" x="7207250" y="3195638"/>
          <p14:tracePt t="118212" x="7223125" y="3195638"/>
          <p14:tracePt t="118227" x="7246938" y="3186113"/>
          <p14:tracePt t="118242" x="7277100" y="3165475"/>
          <p14:tracePt t="118258" x="7307263" y="3130550"/>
          <p14:tracePt t="118288" x="7351713" y="3071813"/>
          <p14:tracePt t="118289" x="7361238" y="3062288"/>
          <p14:tracePt t="118302" x="7381875" y="3046413"/>
          <p14:tracePt t="118316" x="7386638" y="3046413"/>
          <p14:tracePt t="118332" x="7391400" y="3057525"/>
          <p14:tracePt t="118347" x="7400925" y="3076575"/>
          <p14:tracePt t="118362" x="7416800" y="3111500"/>
          <p14:tracePt t="118377" x="7435850" y="3136900"/>
          <p14:tracePt t="118392" x="7466013" y="3176588"/>
          <p14:tracePt t="118413"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 y="579054"/>
            <a:ext cx="12191999" cy="2646878"/>
          </a:xfrm>
          <a:prstGeom prst="rect">
            <a:avLst/>
          </a:prstGeom>
          <a:noFill/>
        </p:spPr>
        <p:txBody>
          <a:bodyPr wrap="square" rtlCol="0">
            <a:spAutoFit/>
          </a:bodyPr>
          <a:lstStyle/>
          <a:p>
            <a:pPr algn="ctr"/>
            <a:r>
              <a:rPr lang="de-DE" b="1" dirty="0" err="1">
                <a:solidFill>
                  <a:schemeClr val="accent1">
                    <a:lumMod val="50000"/>
                  </a:schemeClr>
                </a:solidFill>
                <a:effectLst>
                  <a:outerShdw blurRad="38100" dist="38100" dir="2700000" algn="tl">
                    <a:srgbClr val="000000">
                      <a:alpha val="43137"/>
                    </a:srgbClr>
                  </a:outerShdw>
                </a:effectLst>
              </a:rPr>
              <a:t>coherent</a:t>
            </a:r>
            <a:r>
              <a:rPr lang="de-DE" b="1" dirty="0">
                <a:solidFill>
                  <a:schemeClr val="accent1">
                    <a:lumMod val="50000"/>
                  </a:schemeClr>
                </a:solidFill>
                <a:effectLst>
                  <a:outerShdw blurRad="38100" dist="38100" dir="2700000" algn="tl">
                    <a:srgbClr val="000000">
                      <a:alpha val="43137"/>
                    </a:srgbClr>
                  </a:outerShdw>
                </a:effectLst>
              </a:rPr>
              <a:t> </a:t>
            </a:r>
            <a:r>
              <a:rPr lang="de-DE" b="1" dirty="0" err="1">
                <a:solidFill>
                  <a:schemeClr val="accent1">
                    <a:lumMod val="50000"/>
                  </a:schemeClr>
                </a:solidFill>
                <a:effectLst>
                  <a:outerShdw blurRad="38100" dist="38100" dir="2700000" algn="tl">
                    <a:srgbClr val="000000">
                      <a:alpha val="43137"/>
                    </a:srgbClr>
                  </a:outerShdw>
                </a:effectLst>
              </a:rPr>
              <a:t>detection</a:t>
            </a:r>
            <a:r>
              <a:rPr lang="de-DE" b="1" dirty="0">
                <a:solidFill>
                  <a:schemeClr val="accent1">
                    <a:lumMod val="50000"/>
                  </a:schemeClr>
                </a:solidFill>
                <a:effectLst>
                  <a:outerShdw blurRad="38100" dist="38100" dir="2700000" algn="tl">
                    <a:srgbClr val="000000">
                      <a:alpha val="43137"/>
                    </a:srgbClr>
                  </a:outerShdw>
                </a:effectLst>
              </a:rPr>
              <a:t> was </a:t>
            </a:r>
            <a:r>
              <a:rPr lang="de-DE" b="1" dirty="0" err="1">
                <a:solidFill>
                  <a:schemeClr val="accent1">
                    <a:lumMod val="50000"/>
                  </a:schemeClr>
                </a:solidFill>
                <a:effectLst>
                  <a:outerShdw blurRad="38100" dist="38100" dir="2700000" algn="tl">
                    <a:srgbClr val="000000">
                      <a:alpha val="43137"/>
                    </a:srgbClr>
                  </a:outerShdw>
                </a:effectLst>
              </a:rPr>
              <a:t>only</a:t>
            </a:r>
            <a:r>
              <a:rPr lang="de-DE" b="1" dirty="0">
                <a:solidFill>
                  <a:schemeClr val="accent1">
                    <a:lumMod val="50000"/>
                  </a:schemeClr>
                </a:solidFill>
                <a:effectLst>
                  <a:outerShdw blurRad="38100" dist="38100" dir="2700000" algn="tl">
                    <a:srgbClr val="000000">
                      <a:alpha val="43137"/>
                    </a:srgbClr>
                  </a:outerShdw>
                </a:effectLst>
              </a:rPr>
              <a:t> possible at 532nm (</a:t>
            </a:r>
            <a:r>
              <a:rPr lang="de-DE" b="1" dirty="0" err="1">
                <a:solidFill>
                  <a:schemeClr val="accent1">
                    <a:lumMod val="50000"/>
                  </a:schemeClr>
                </a:solidFill>
                <a:effectLst>
                  <a:outerShdw blurRad="38100" dist="38100" dir="2700000" algn="tl">
                    <a:srgbClr val="000000">
                      <a:alpha val="43137"/>
                    </a:srgbClr>
                  </a:outerShdw>
                </a:effectLst>
              </a:rPr>
              <a:t>second</a:t>
            </a:r>
            <a:r>
              <a:rPr lang="de-DE" b="1" dirty="0">
                <a:solidFill>
                  <a:schemeClr val="accent1">
                    <a:lumMod val="50000"/>
                  </a:schemeClr>
                </a:solidFill>
                <a:effectLst>
                  <a:outerShdw blurRad="38100" dist="38100" dir="2700000" algn="tl">
                    <a:srgbClr val="000000">
                      <a:alpha val="43137"/>
                    </a:srgbClr>
                  </a:outerShdw>
                </a:effectLst>
              </a:rPr>
              <a:t> </a:t>
            </a:r>
            <a:r>
              <a:rPr lang="de-DE" b="1" dirty="0" err="1">
                <a:solidFill>
                  <a:schemeClr val="accent1">
                    <a:lumMod val="50000"/>
                  </a:schemeClr>
                </a:solidFill>
                <a:effectLst>
                  <a:outerShdw blurRad="38100" dist="38100" dir="2700000" algn="tl">
                    <a:srgbClr val="000000">
                      <a:alpha val="43137"/>
                    </a:srgbClr>
                  </a:outerShdw>
                </a:effectLst>
              </a:rPr>
              <a:t>harmonic</a:t>
            </a:r>
            <a:r>
              <a:rPr lang="de-DE" b="1" dirty="0">
                <a:solidFill>
                  <a:schemeClr val="accent1">
                    <a:lumMod val="50000"/>
                  </a:schemeClr>
                </a:solidFill>
                <a:effectLst>
                  <a:outerShdw blurRad="38100" dist="38100" dir="2700000" algn="tl">
                    <a:srgbClr val="000000">
                      <a:alpha val="43137"/>
                    </a:srgbClr>
                  </a:outerShdw>
                </a:effectLst>
              </a:rPr>
              <a:t>)</a:t>
            </a:r>
          </a:p>
          <a:p>
            <a:pPr algn="ctr"/>
            <a:endParaRPr lang="de-DE" b="1" dirty="0">
              <a:solidFill>
                <a:srgbClr val="C00000"/>
              </a:solidFill>
              <a:effectLst>
                <a:outerShdw blurRad="38100" dist="38100" dir="2700000" algn="tl">
                  <a:srgbClr val="000000">
                    <a:alpha val="43137"/>
                  </a:srgbClr>
                </a:outerShdw>
              </a:effectLst>
            </a:endParaRPr>
          </a:p>
          <a:p>
            <a:r>
              <a:rPr lang="de-DE" dirty="0"/>
              <a:t>-&gt; </a:t>
            </a:r>
            <a:r>
              <a:rPr lang="de-DE" sz="1600" dirty="0">
                <a:latin typeface="Arial" panose="020B0604020202020204" pitchFamily="34" charset="0"/>
                <a:cs typeface="Arial" panose="020B0604020202020204" pitchFamily="34" charset="0"/>
              </a:rPr>
              <a:t>Laser </a:t>
            </a:r>
            <a:r>
              <a:rPr lang="de-DE" sz="1600" dirty="0" err="1">
                <a:latin typeface="Arial" panose="020B0604020202020204" pitchFamily="34" charset="0"/>
                <a:cs typeface="Arial" panose="020B0604020202020204" pitchFamily="34" charset="0"/>
              </a:rPr>
              <a:t>induces</a:t>
            </a:r>
            <a:r>
              <a:rPr lang="de-DE" sz="1600" dirty="0">
                <a:latin typeface="Arial" panose="020B0604020202020204" pitchFamily="34" charset="0"/>
                <a:cs typeface="Arial" panose="020B0604020202020204" pitchFamily="34" charset="0"/>
              </a:rPr>
              <a:t> </a:t>
            </a:r>
            <a:r>
              <a:rPr lang="de-DE" sz="1600" b="1" dirty="0">
                <a:solidFill>
                  <a:schemeClr val="tx2"/>
                </a:solidFill>
                <a:latin typeface="Arial" panose="020B0604020202020204" pitchFamily="34" charset="0"/>
                <a:cs typeface="Arial" panose="020B0604020202020204" pitchFamily="34" charset="0"/>
              </a:rPr>
              <a:t>strong </a:t>
            </a:r>
            <a:r>
              <a:rPr lang="de-DE" sz="1600" b="1" dirty="0" err="1">
                <a:solidFill>
                  <a:schemeClr val="tx2"/>
                </a:solidFill>
                <a:latin typeface="Arial" panose="020B0604020202020204" pitchFamily="34" charset="0"/>
                <a:cs typeface="Arial" panose="020B0604020202020204" pitchFamily="34" charset="0"/>
              </a:rPr>
              <a:t>detector</a:t>
            </a:r>
            <a:r>
              <a:rPr lang="de-DE" sz="1600" b="1" dirty="0">
                <a:solidFill>
                  <a:schemeClr val="tx2"/>
                </a:solidFill>
                <a:latin typeface="Arial" panose="020B0604020202020204" pitchFamily="34" charset="0"/>
                <a:cs typeface="Arial" panose="020B0604020202020204" pitchFamily="34" charset="0"/>
              </a:rPr>
              <a:t> </a:t>
            </a:r>
            <a:r>
              <a:rPr lang="de-DE" sz="1600" b="1" dirty="0" err="1">
                <a:solidFill>
                  <a:schemeClr val="tx2"/>
                </a:solidFill>
                <a:latin typeface="Arial" panose="020B0604020202020204" pitchFamily="34" charset="0"/>
                <a:cs typeface="Arial" panose="020B0604020202020204" pitchFamily="34" charset="0"/>
              </a:rPr>
              <a:t>saturation</a:t>
            </a:r>
            <a:r>
              <a:rPr lang="de-DE" sz="1600" b="1" dirty="0">
                <a:solidFill>
                  <a:schemeClr val="tx2"/>
                </a:solidFill>
                <a:latin typeface="Arial" panose="020B0604020202020204" pitchFamily="34" charset="0"/>
                <a:cs typeface="Arial" panose="020B0604020202020204" pitchFamily="34" charset="0"/>
              </a:rPr>
              <a:t> at 1064nm </a:t>
            </a:r>
            <a:r>
              <a:rPr lang="de-DE" sz="1600" b="1" dirty="0" err="1">
                <a:solidFill>
                  <a:schemeClr val="tx2"/>
                </a:solidFill>
                <a:latin typeface="Arial" panose="020B0604020202020204" pitchFamily="34" charset="0"/>
                <a:cs typeface="Arial" panose="020B0604020202020204" pitchFamily="34" charset="0"/>
              </a:rPr>
              <a:t>preventing</a:t>
            </a:r>
            <a:r>
              <a:rPr lang="de-DE" sz="1600" b="1" dirty="0">
                <a:solidFill>
                  <a:schemeClr val="tx2"/>
                </a:solidFill>
                <a:latin typeface="Arial" panose="020B0604020202020204" pitchFamily="34" charset="0"/>
                <a:cs typeface="Arial" panose="020B0604020202020204" pitchFamily="34" charset="0"/>
              </a:rPr>
              <a:t> </a:t>
            </a:r>
            <a:r>
              <a:rPr lang="de-DE" sz="1600" b="1" dirty="0" err="1">
                <a:solidFill>
                  <a:schemeClr val="tx2"/>
                </a:solidFill>
                <a:latin typeface="Arial" panose="020B0604020202020204" pitchFamily="34" charset="0"/>
                <a:cs typeface="Arial" panose="020B0604020202020204" pitchFamily="34" charset="0"/>
              </a:rPr>
              <a:t>to</a:t>
            </a:r>
            <a:r>
              <a:rPr lang="de-DE" sz="1600" b="1" dirty="0">
                <a:solidFill>
                  <a:schemeClr val="tx2"/>
                </a:solidFill>
                <a:latin typeface="Arial" panose="020B0604020202020204" pitchFamily="34" charset="0"/>
                <a:cs typeface="Arial" panose="020B0604020202020204" pitchFamily="34" charset="0"/>
              </a:rPr>
              <a:t> </a:t>
            </a:r>
            <a:r>
              <a:rPr lang="de-DE" sz="1600" b="1" dirty="0" err="1">
                <a:solidFill>
                  <a:schemeClr val="tx2"/>
                </a:solidFill>
                <a:latin typeface="Arial" panose="020B0604020202020204" pitchFamily="34" charset="0"/>
                <a:cs typeface="Arial" panose="020B0604020202020204" pitchFamily="34" charset="0"/>
              </a:rPr>
              <a:t>observe</a:t>
            </a:r>
            <a:r>
              <a:rPr lang="de-DE" sz="1600" b="1" dirty="0">
                <a:solidFill>
                  <a:schemeClr val="tx2"/>
                </a:solidFill>
                <a:latin typeface="Arial" panose="020B0604020202020204" pitchFamily="34" charset="0"/>
                <a:cs typeface="Arial" panose="020B0604020202020204" pitchFamily="34" charset="0"/>
              </a:rPr>
              <a:t> a </a:t>
            </a:r>
            <a:r>
              <a:rPr lang="de-DE" sz="1600" b="1" dirty="0" err="1">
                <a:solidFill>
                  <a:schemeClr val="tx2"/>
                </a:solidFill>
                <a:latin typeface="Arial" panose="020B0604020202020204" pitchFamily="34" charset="0"/>
                <a:cs typeface="Arial" panose="020B0604020202020204" pitchFamily="34" charset="0"/>
              </a:rPr>
              <a:t>coherent</a:t>
            </a:r>
            <a:r>
              <a:rPr lang="de-DE" sz="1600" b="1" dirty="0">
                <a:solidFill>
                  <a:schemeClr val="tx2"/>
                </a:solidFill>
                <a:latin typeface="Arial" panose="020B0604020202020204" pitchFamily="34" charset="0"/>
                <a:cs typeface="Arial" panose="020B0604020202020204" pitchFamily="34" charset="0"/>
              </a:rPr>
              <a:t> </a:t>
            </a:r>
            <a:r>
              <a:rPr lang="de-DE" sz="1600" b="1" dirty="0" err="1">
                <a:solidFill>
                  <a:schemeClr val="tx2"/>
                </a:solidFill>
                <a:latin typeface="Arial" panose="020B0604020202020204" pitchFamily="34" charset="0"/>
                <a:cs typeface="Arial" panose="020B0604020202020204" pitchFamily="34" charset="0"/>
              </a:rPr>
              <a:t>signal</a:t>
            </a:r>
            <a:r>
              <a:rPr lang="de-DE" sz="1600" b="1" dirty="0">
                <a:solidFill>
                  <a:schemeClr val="tx2"/>
                </a:solidFill>
                <a:latin typeface="Arial" panose="020B0604020202020204" pitchFamily="34" charset="0"/>
                <a:cs typeface="Arial" panose="020B0604020202020204" pitchFamily="34" charset="0"/>
              </a:rPr>
              <a:t> at 1064nm after </a:t>
            </a:r>
            <a:r>
              <a:rPr lang="de-DE" sz="1600" b="1" dirty="0" err="1">
                <a:solidFill>
                  <a:schemeClr val="tx2"/>
                </a:solidFill>
                <a:latin typeface="Arial" panose="020B0604020202020204" pitchFamily="34" charset="0"/>
                <a:cs typeface="Arial" panose="020B0604020202020204" pitchFamily="34" charset="0"/>
              </a:rPr>
              <a:t>one</a:t>
            </a:r>
            <a:r>
              <a:rPr lang="de-DE" sz="1600" b="1" dirty="0">
                <a:solidFill>
                  <a:schemeClr val="tx2"/>
                </a:solidFill>
                <a:latin typeface="Arial" panose="020B0604020202020204" pitchFamily="34" charset="0"/>
                <a:cs typeface="Arial" panose="020B0604020202020204" pitchFamily="34" charset="0"/>
              </a:rPr>
              <a:t> turn</a:t>
            </a:r>
          </a:p>
          <a:p>
            <a:endParaRPr lang="de-DE" sz="1600" dirty="0">
              <a:latin typeface="Arial" panose="020B0604020202020204" pitchFamily="34" charset="0"/>
              <a:cs typeface="Arial" panose="020B0604020202020204" pitchFamily="34" charset="0"/>
            </a:endParaRPr>
          </a:p>
          <a:p>
            <a:r>
              <a:rPr lang="de-DE" sz="1600" dirty="0">
                <a:latin typeface="Arial" panose="020B0604020202020204" pitchFamily="34" charset="0"/>
                <a:cs typeface="Arial" panose="020B0604020202020204" pitchFamily="34" charset="0"/>
              </a:rPr>
              <a:t>-&gt; due </a:t>
            </a:r>
            <a:r>
              <a:rPr lang="de-DE" sz="1600" dirty="0" err="1">
                <a:latin typeface="Arial" panose="020B0604020202020204" pitchFamily="34" charset="0"/>
                <a:cs typeface="Arial" panose="020B0604020202020204" pitchFamily="34" charset="0"/>
              </a:rPr>
              <a:t>to</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the</a:t>
            </a:r>
            <a:r>
              <a:rPr lang="de-DE" sz="1600" dirty="0">
                <a:latin typeface="Arial" panose="020B0604020202020204" pitchFamily="34" charset="0"/>
                <a:cs typeface="Arial" panose="020B0604020202020204" pitchFamily="34" charset="0"/>
              </a:rPr>
              <a:t> strong </a:t>
            </a:r>
            <a:r>
              <a:rPr lang="de-DE" sz="1600" dirty="0" err="1">
                <a:latin typeface="Arial" panose="020B0604020202020204" pitchFamily="34" charset="0"/>
                <a:cs typeface="Arial" panose="020B0604020202020204" pitchFamily="34" charset="0"/>
              </a:rPr>
              <a:t>impact</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the</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diode</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signal</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even</a:t>
            </a:r>
            <a:r>
              <a:rPr lang="de-DE" sz="1600" dirty="0">
                <a:latin typeface="Arial" panose="020B0604020202020204" pitchFamily="34" charset="0"/>
                <a:cs typeface="Arial" panose="020B0604020202020204" pitchFamily="34" charset="0"/>
              </a:rPr>
              <a:t> at </a:t>
            </a:r>
            <a:r>
              <a:rPr lang="de-DE" sz="1600" b="1" dirty="0">
                <a:solidFill>
                  <a:schemeClr val="tx2"/>
                </a:solidFill>
                <a:latin typeface="Arial" panose="020B0604020202020204" pitchFamily="34" charset="0"/>
                <a:cs typeface="Arial" panose="020B0604020202020204" pitchFamily="34" charset="0"/>
              </a:rPr>
              <a:t>532nm</a:t>
            </a:r>
            <a:r>
              <a:rPr lang="de-DE" sz="1600" dirty="0">
                <a:latin typeface="Arial" panose="020B0604020202020204" pitchFamily="34" charset="0"/>
                <a:cs typeface="Arial" panose="020B0604020202020204" pitchFamily="34" charset="0"/>
              </a:rPr>
              <a:t> was still </a:t>
            </a:r>
            <a:r>
              <a:rPr lang="de-DE" sz="1600" dirty="0" err="1">
                <a:latin typeface="Arial" panose="020B0604020202020204" pitchFamily="34" charset="0"/>
                <a:cs typeface="Arial" panose="020B0604020202020204" pitchFamily="34" charset="0"/>
              </a:rPr>
              <a:t>distorted</a:t>
            </a:r>
            <a:r>
              <a:rPr lang="de-DE" sz="1600" dirty="0">
                <a:latin typeface="Arial" panose="020B0604020202020204" pitchFamily="34" charset="0"/>
                <a:cs typeface="Arial" panose="020B0604020202020204" pitchFamily="34" charset="0"/>
              </a:rPr>
              <a:t> due </a:t>
            </a:r>
            <a:r>
              <a:rPr lang="de-DE" sz="1600" dirty="0" err="1">
                <a:latin typeface="Arial" panose="020B0604020202020204" pitchFamily="34" charset="0"/>
                <a:cs typeface="Arial" panose="020B0604020202020204" pitchFamily="34" charset="0"/>
              </a:rPr>
              <a:t>to</a:t>
            </a:r>
            <a:r>
              <a:rPr lang="de-DE" sz="1600" dirty="0">
                <a:latin typeface="Arial" panose="020B0604020202020204" pitchFamily="34" charset="0"/>
                <a:cs typeface="Arial" panose="020B0604020202020204" pitchFamily="34" charset="0"/>
              </a:rPr>
              <a:t> </a:t>
            </a:r>
            <a:r>
              <a:rPr lang="de-DE" sz="1600" b="1" dirty="0" err="1">
                <a:latin typeface="Arial" panose="020B0604020202020204" pitchFamily="34" charset="0"/>
                <a:cs typeface="Arial" panose="020B0604020202020204" pitchFamily="34" charset="0"/>
              </a:rPr>
              <a:t>saturation</a:t>
            </a:r>
            <a:r>
              <a:rPr lang="de-DE" sz="1600" b="1" dirty="0">
                <a:latin typeface="Arial" panose="020B0604020202020204" pitchFamily="34" charset="0"/>
                <a:cs typeface="Arial" panose="020B0604020202020204" pitchFamily="34" charset="0"/>
              </a:rPr>
              <a:t> </a:t>
            </a:r>
            <a:r>
              <a:rPr lang="de-DE" sz="1600" b="1" dirty="0" err="1">
                <a:latin typeface="Arial" panose="020B0604020202020204" pitchFamily="34" charset="0"/>
                <a:cs typeface="Arial" panose="020B0604020202020204" pitchFamily="34" charset="0"/>
              </a:rPr>
              <a:t>effects</a:t>
            </a:r>
            <a:r>
              <a:rPr lang="de-DE" sz="1600" b="1"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making</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evaluation</a:t>
            </a:r>
            <a:endParaRPr lang="de-DE" sz="1600" dirty="0">
              <a:latin typeface="Arial" panose="020B0604020202020204" pitchFamily="34" charset="0"/>
              <a:cs typeface="Arial" panose="020B0604020202020204" pitchFamily="34" charset="0"/>
            </a:endParaRPr>
          </a:p>
          <a:p>
            <a:r>
              <a:rPr lang="de-DE" sz="1600" dirty="0">
                <a:latin typeface="Arial" panose="020B0604020202020204" pitchFamily="34" charset="0"/>
                <a:cs typeface="Arial" panose="020B0604020202020204" pitchFamily="34" charset="0"/>
              </a:rPr>
              <a:t>  </a:t>
            </a:r>
          </a:p>
          <a:p>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of</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the</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coherent</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signal</a:t>
            </a:r>
            <a:r>
              <a:rPr lang="de-DE" sz="1600" dirty="0">
                <a:latin typeface="Arial" panose="020B0604020202020204" pitchFamily="34" charset="0"/>
                <a:cs typeface="Arial" panose="020B0604020202020204" pitchFamily="34" charset="0"/>
              </a:rPr>
              <a:t> after </a:t>
            </a:r>
            <a:r>
              <a:rPr lang="de-DE" sz="1600" dirty="0" err="1">
                <a:latin typeface="Arial" panose="020B0604020202020204" pitchFamily="34" charset="0"/>
                <a:cs typeface="Arial" panose="020B0604020202020204" pitchFamily="34" charset="0"/>
              </a:rPr>
              <a:t>one</a:t>
            </a:r>
            <a:r>
              <a:rPr lang="de-DE" sz="1600" dirty="0">
                <a:latin typeface="Arial" panose="020B0604020202020204" pitchFamily="34" charset="0"/>
                <a:cs typeface="Arial" panose="020B0604020202020204" pitchFamily="34" charset="0"/>
              </a:rPr>
              <a:t> turn </a:t>
            </a:r>
            <a:r>
              <a:rPr lang="de-DE" sz="1600" dirty="0" err="1">
                <a:latin typeface="Arial" panose="020B0604020202020204" pitchFamily="34" charset="0"/>
                <a:cs typeface="Arial" panose="020B0604020202020204" pitchFamily="34" charset="0"/>
              </a:rPr>
              <a:t>difficult</a:t>
            </a:r>
            <a:endParaRPr lang="de-DE" sz="1600" dirty="0">
              <a:latin typeface="Arial" panose="020B0604020202020204" pitchFamily="34" charset="0"/>
              <a:cs typeface="Arial" panose="020B0604020202020204" pitchFamily="34" charset="0"/>
            </a:endParaRPr>
          </a:p>
          <a:p>
            <a:endParaRPr lang="de-DE" sz="1600" dirty="0">
              <a:latin typeface="Arial" panose="020B0604020202020204" pitchFamily="34" charset="0"/>
              <a:cs typeface="Arial" panose="020B0604020202020204" pitchFamily="34" charset="0"/>
            </a:endParaRPr>
          </a:p>
          <a:p>
            <a:r>
              <a:rPr lang="de-DE" sz="1600" dirty="0">
                <a:latin typeface="Arial" panose="020B0604020202020204" pitchFamily="34" charset="0"/>
                <a:cs typeface="Arial" panose="020B0604020202020204" pitchFamily="34" charset="0"/>
              </a:rPr>
              <a:t>-&gt; </a:t>
            </a:r>
            <a:r>
              <a:rPr lang="de-DE" sz="1600" dirty="0" err="1">
                <a:latin typeface="Arial" panose="020B0604020202020204" pitchFamily="34" charset="0"/>
                <a:cs typeface="Arial" panose="020B0604020202020204" pitchFamily="34" charset="0"/>
              </a:rPr>
              <a:t>occasionally</a:t>
            </a:r>
            <a:r>
              <a:rPr lang="de-DE" sz="1600" dirty="0">
                <a:latin typeface="Arial" panose="020B0604020202020204" pitchFamily="34" charset="0"/>
                <a:cs typeface="Arial" panose="020B0604020202020204" pitchFamily="34" charset="0"/>
              </a:rPr>
              <a:t> </a:t>
            </a:r>
            <a:r>
              <a:rPr lang="de-DE" sz="1600" b="1" dirty="0" err="1">
                <a:solidFill>
                  <a:schemeClr val="tx2"/>
                </a:solidFill>
                <a:latin typeface="Arial" panose="020B0604020202020204" pitchFamily="34" charset="0"/>
                <a:cs typeface="Arial" panose="020B0604020202020204" pitchFamily="34" charset="0"/>
              </a:rPr>
              <a:t>damage</a:t>
            </a:r>
            <a:r>
              <a:rPr lang="de-DE" sz="1600" b="1"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of</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photo</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diodes</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used</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for</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coherent</a:t>
            </a:r>
            <a:r>
              <a:rPr lang="de-DE" sz="1600" dirty="0">
                <a:latin typeface="Arial" panose="020B0604020202020204" pitchFamily="34" charset="0"/>
                <a:cs typeface="Arial" panose="020B0604020202020204" pitchFamily="34" charset="0"/>
              </a:rPr>
              <a:t> light </a:t>
            </a:r>
            <a:r>
              <a:rPr lang="de-DE" sz="1600" dirty="0" err="1">
                <a:latin typeface="Arial" panose="020B0604020202020204" pitchFamily="34" charset="0"/>
                <a:cs typeface="Arial" panose="020B0604020202020204" pitchFamily="34" charset="0"/>
              </a:rPr>
              <a:t>detection</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by</a:t>
            </a:r>
            <a:r>
              <a:rPr lang="de-DE" sz="1600" dirty="0">
                <a:latin typeface="Arial" panose="020B0604020202020204" pitchFamily="34" charset="0"/>
                <a:cs typeface="Arial" panose="020B0604020202020204" pitchFamily="34" charset="0"/>
              </a:rPr>
              <a:t> </a:t>
            </a:r>
            <a:r>
              <a:rPr lang="de-DE" sz="1600" b="1" dirty="0">
                <a:solidFill>
                  <a:schemeClr val="tx2"/>
                </a:solidFill>
                <a:latin typeface="Arial" panose="020B0604020202020204" pitchFamily="34" charset="0"/>
                <a:cs typeface="Arial" panose="020B0604020202020204" pitchFamily="34" charset="0"/>
              </a:rPr>
              <a:t>high </a:t>
            </a:r>
            <a:r>
              <a:rPr lang="de-DE" sz="1600" b="1" dirty="0" err="1">
                <a:solidFill>
                  <a:schemeClr val="tx2"/>
                </a:solidFill>
                <a:latin typeface="Arial" panose="020B0604020202020204" pitchFamily="34" charset="0"/>
                <a:cs typeface="Arial" panose="020B0604020202020204" pitchFamily="34" charset="0"/>
              </a:rPr>
              <a:t>laser</a:t>
            </a:r>
            <a:r>
              <a:rPr lang="de-DE" sz="1600" b="1" dirty="0">
                <a:solidFill>
                  <a:schemeClr val="tx2"/>
                </a:solidFill>
                <a:latin typeface="Arial" panose="020B0604020202020204" pitchFamily="34" charset="0"/>
                <a:cs typeface="Arial" panose="020B0604020202020204" pitchFamily="34" charset="0"/>
              </a:rPr>
              <a:t> power</a:t>
            </a:r>
          </a:p>
          <a:p>
            <a:endParaRPr lang="de-DE" sz="1600"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9673" y="4118946"/>
            <a:ext cx="2880000" cy="2160000"/>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562" y="4118946"/>
            <a:ext cx="2880000" cy="2160000"/>
          </a:xfrm>
          <a:prstGeom prst="rect">
            <a:avLst/>
          </a:prstGeom>
        </p:spPr>
      </p:pic>
      <p:sp>
        <p:nvSpPr>
          <p:cNvPr id="7" name="Textfeld 6"/>
          <p:cNvSpPr txBox="1"/>
          <p:nvPr/>
        </p:nvSpPr>
        <p:spPr>
          <a:xfrm>
            <a:off x="2249919" y="3627767"/>
            <a:ext cx="1369286" cy="276999"/>
          </a:xfrm>
          <a:prstGeom prst="rect">
            <a:avLst/>
          </a:prstGeom>
          <a:noFill/>
        </p:spPr>
        <p:txBody>
          <a:bodyPr wrap="none" rtlCol="0">
            <a:spAutoFit/>
          </a:bodyPr>
          <a:lstStyle/>
          <a:p>
            <a:r>
              <a:rPr lang="de-DE" sz="1200" b="1" dirty="0" err="1"/>
              <a:t>new</a:t>
            </a:r>
            <a:r>
              <a:rPr lang="de-DE" sz="1200" b="1" dirty="0"/>
              <a:t> </a:t>
            </a:r>
            <a:r>
              <a:rPr lang="de-DE" sz="1200" b="1" dirty="0" err="1"/>
              <a:t>photodiode</a:t>
            </a:r>
            <a:endParaRPr lang="de-DE" sz="1200" b="1" dirty="0"/>
          </a:p>
        </p:txBody>
      </p:sp>
      <p:sp>
        <p:nvSpPr>
          <p:cNvPr id="8" name="Textfeld 7"/>
          <p:cNvSpPr txBox="1"/>
          <p:nvPr/>
        </p:nvSpPr>
        <p:spPr>
          <a:xfrm>
            <a:off x="7057479" y="3627768"/>
            <a:ext cx="1744388" cy="276999"/>
          </a:xfrm>
          <a:prstGeom prst="rect">
            <a:avLst/>
          </a:prstGeom>
          <a:noFill/>
        </p:spPr>
        <p:txBody>
          <a:bodyPr wrap="none" rtlCol="0">
            <a:spAutoFit/>
          </a:bodyPr>
          <a:lstStyle/>
          <a:p>
            <a:r>
              <a:rPr lang="de-DE" sz="1200" b="1" dirty="0" err="1"/>
              <a:t>damaged</a:t>
            </a:r>
            <a:r>
              <a:rPr lang="de-DE" sz="1200" b="1" dirty="0"/>
              <a:t> </a:t>
            </a:r>
            <a:r>
              <a:rPr lang="de-DE" sz="1200" b="1" dirty="0" err="1"/>
              <a:t>photodiode</a:t>
            </a:r>
            <a:endParaRPr lang="de-DE" sz="1200" b="1" dirty="0"/>
          </a:p>
        </p:txBody>
      </p:sp>
      <p:sp>
        <p:nvSpPr>
          <p:cNvPr id="11" name="Foliennummernplatzhalter 1">
            <a:extLst>
              <a:ext uri="{FF2B5EF4-FFF2-40B4-BE49-F238E27FC236}">
                <a16:creationId xmlns:a16="http://schemas.microsoft.com/office/drawing/2014/main" id="{02EB27C6-9319-412A-A814-CA002808B923}"/>
              </a:ext>
            </a:extLst>
          </p:cNvPr>
          <p:cNvSpPr txBox="1">
            <a:spLocks/>
          </p:cNvSpPr>
          <p:nvPr/>
        </p:nvSpPr>
        <p:spPr>
          <a:xfrm>
            <a:off x="10764726" y="6356350"/>
            <a:ext cx="1298543" cy="365125"/>
          </a:xfrm>
          <a:prstGeom prst="rect">
            <a:avLst/>
          </a:prstGeom>
          <a:solidFill>
            <a:schemeClr val="bg1"/>
          </a:solidFill>
        </p:spPr>
        <p:txBody>
          <a:bodyPr/>
          <a:lstStyle>
            <a:defPPr>
              <a:defRPr lang="de-DE"/>
            </a:defPPr>
            <a:lvl1pPr algn="ctr" rtl="0" fontAlgn="base">
              <a:spcBef>
                <a:spcPct val="0"/>
              </a:spcBef>
              <a:spcAft>
                <a:spcPct val="0"/>
              </a:spcAft>
              <a:defRPr sz="2000" kern="1200">
                <a:solidFill>
                  <a:schemeClr val="tx1"/>
                </a:solidFill>
                <a:latin typeface="Times New Roman" pitchFamily="18" charset="0"/>
                <a:ea typeface="+mn-ea"/>
                <a:cs typeface="Arial" pitchFamily="34" charset="0"/>
              </a:defRPr>
            </a:lvl1pPr>
            <a:lvl2pPr marL="457200" algn="ctr" rtl="0" fontAlgn="base">
              <a:spcBef>
                <a:spcPct val="0"/>
              </a:spcBef>
              <a:spcAft>
                <a:spcPct val="0"/>
              </a:spcAft>
              <a:defRPr sz="2000" kern="1200">
                <a:solidFill>
                  <a:schemeClr val="tx1"/>
                </a:solidFill>
                <a:latin typeface="Times New Roman" pitchFamily="18" charset="0"/>
                <a:ea typeface="+mn-ea"/>
                <a:cs typeface="Arial" pitchFamily="34" charset="0"/>
              </a:defRPr>
            </a:lvl2pPr>
            <a:lvl3pPr marL="914400" algn="ctr" rtl="0" fontAlgn="base">
              <a:spcBef>
                <a:spcPct val="0"/>
              </a:spcBef>
              <a:spcAft>
                <a:spcPct val="0"/>
              </a:spcAft>
              <a:defRPr sz="2000" kern="1200">
                <a:solidFill>
                  <a:schemeClr val="tx1"/>
                </a:solidFill>
                <a:latin typeface="Times New Roman" pitchFamily="18" charset="0"/>
                <a:ea typeface="+mn-ea"/>
                <a:cs typeface="Arial" pitchFamily="34" charset="0"/>
              </a:defRPr>
            </a:lvl3pPr>
            <a:lvl4pPr marL="1371600" algn="ctr" rtl="0" fontAlgn="base">
              <a:spcBef>
                <a:spcPct val="0"/>
              </a:spcBef>
              <a:spcAft>
                <a:spcPct val="0"/>
              </a:spcAft>
              <a:defRPr sz="2000" kern="1200">
                <a:solidFill>
                  <a:schemeClr val="tx1"/>
                </a:solidFill>
                <a:latin typeface="Times New Roman" pitchFamily="18" charset="0"/>
                <a:ea typeface="+mn-ea"/>
                <a:cs typeface="Arial" pitchFamily="34" charset="0"/>
              </a:defRPr>
            </a:lvl4pPr>
            <a:lvl5pPr marL="1828800" algn="ctr" rtl="0" fontAlgn="base">
              <a:spcBef>
                <a:spcPct val="0"/>
              </a:spcBef>
              <a:spcAft>
                <a:spcPct val="0"/>
              </a:spcAft>
              <a:defRPr sz="2000" kern="1200">
                <a:solidFill>
                  <a:schemeClr val="tx1"/>
                </a:solidFill>
                <a:latin typeface="Times New Roman" pitchFamily="18" charset="0"/>
                <a:ea typeface="+mn-ea"/>
                <a:cs typeface="Arial" pitchFamily="34" charset="0"/>
              </a:defRPr>
            </a:lvl5pPr>
            <a:lvl6pPr marL="2286000" algn="l" defTabSz="914400" rtl="0" eaLnBrk="1" latinLnBrk="0" hangingPunct="1">
              <a:defRPr sz="2000" kern="1200">
                <a:solidFill>
                  <a:schemeClr val="tx1"/>
                </a:solidFill>
                <a:latin typeface="Times New Roman" pitchFamily="18" charset="0"/>
                <a:ea typeface="+mn-ea"/>
                <a:cs typeface="Arial" pitchFamily="34" charset="0"/>
              </a:defRPr>
            </a:lvl6pPr>
            <a:lvl7pPr marL="2743200" algn="l" defTabSz="914400" rtl="0" eaLnBrk="1" latinLnBrk="0" hangingPunct="1">
              <a:defRPr sz="2000" kern="1200">
                <a:solidFill>
                  <a:schemeClr val="tx1"/>
                </a:solidFill>
                <a:latin typeface="Times New Roman" pitchFamily="18" charset="0"/>
                <a:ea typeface="+mn-ea"/>
                <a:cs typeface="Arial" pitchFamily="34" charset="0"/>
              </a:defRPr>
            </a:lvl7pPr>
            <a:lvl8pPr marL="3200400" algn="l" defTabSz="914400" rtl="0" eaLnBrk="1" latinLnBrk="0" hangingPunct="1">
              <a:defRPr sz="2000" kern="1200">
                <a:solidFill>
                  <a:schemeClr val="tx1"/>
                </a:solidFill>
                <a:latin typeface="Times New Roman" pitchFamily="18" charset="0"/>
                <a:ea typeface="+mn-ea"/>
                <a:cs typeface="Arial" pitchFamily="34" charset="0"/>
              </a:defRPr>
            </a:lvl8pPr>
            <a:lvl9pPr marL="3657600" algn="l" defTabSz="914400" rtl="0" eaLnBrk="1" latinLnBrk="0" hangingPunct="1">
              <a:defRPr sz="2000" kern="1200">
                <a:solidFill>
                  <a:schemeClr val="tx1"/>
                </a:solidFill>
                <a:latin typeface="Times New Roman" pitchFamily="18" charset="0"/>
                <a:ea typeface="+mn-ea"/>
                <a:cs typeface="Arial" pitchFamily="34" charset="0"/>
              </a:defRPr>
            </a:lvl9pPr>
          </a:lstStyle>
          <a:p>
            <a:pPr>
              <a:defRPr/>
            </a:pPr>
            <a:fld id="{AC2576D1-B625-48E3-8FC1-DA6631EDA154}" type="slidenum">
              <a:rPr lang="de-DE" altLang="de-DE" smtClean="0"/>
              <a:pPr>
                <a:defRPr/>
              </a:pPr>
              <a:t>13</a:t>
            </a:fld>
            <a:r>
              <a:rPr lang="de-DE" altLang="de-DE" dirty="0"/>
              <a:t>/22</a:t>
            </a:r>
          </a:p>
        </p:txBody>
      </p:sp>
    </p:spTree>
    <p:extLst>
      <p:ext uri="{BB962C8B-B14F-4D97-AF65-F5344CB8AC3E}">
        <p14:creationId xmlns:p14="http://schemas.microsoft.com/office/powerpoint/2010/main" val="2772288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027" y="722417"/>
            <a:ext cx="5648325" cy="6058892"/>
          </a:xfrm>
          <a:prstGeom prst="rect">
            <a:avLst/>
          </a:prstGeom>
        </p:spPr>
      </p:pic>
      <p:sp>
        <p:nvSpPr>
          <p:cNvPr id="2" name="Textfeld 1"/>
          <p:cNvSpPr txBox="1"/>
          <p:nvPr/>
        </p:nvSpPr>
        <p:spPr>
          <a:xfrm>
            <a:off x="375920" y="491585"/>
            <a:ext cx="11135360" cy="461665"/>
          </a:xfrm>
          <a:prstGeom prst="rect">
            <a:avLst/>
          </a:prstGeom>
          <a:solidFill>
            <a:schemeClr val="bg1"/>
          </a:solidFill>
        </p:spPr>
        <p:txBody>
          <a:bodyPr wrap="square" rtlCol="0">
            <a:spAutoFit/>
          </a:bodyPr>
          <a:lstStyle/>
          <a:p>
            <a:pPr algn="ctr"/>
            <a:r>
              <a:rPr lang="de-DE" sz="2400" dirty="0">
                <a:latin typeface="Arial" panose="020B0604020202020204" pitchFamily="34" charset="0"/>
                <a:cs typeface="Arial" panose="020B0604020202020204" pitchFamily="34" charset="0"/>
              </a:rPr>
              <a:t>Parameter </a:t>
            </a:r>
            <a:r>
              <a:rPr lang="de-DE" sz="2400" dirty="0" err="1">
                <a:latin typeface="Arial" panose="020B0604020202020204" pitchFamily="34" charset="0"/>
                <a:cs typeface="Arial" panose="020B0604020202020204" pitchFamily="34" charset="0"/>
              </a:rPr>
              <a:t>setting</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for</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optimum</a:t>
            </a:r>
            <a:r>
              <a:rPr lang="de-DE" sz="2400" dirty="0">
                <a:latin typeface="Arial" panose="020B0604020202020204" pitchFamily="34" charset="0"/>
                <a:cs typeface="Arial" panose="020B0604020202020204" pitchFamily="34" charset="0"/>
              </a:rPr>
              <a:t> SSMB </a:t>
            </a:r>
            <a:r>
              <a:rPr lang="de-DE" sz="2400" dirty="0" err="1">
                <a:latin typeface="Arial" panose="020B0604020202020204" pitchFamily="34" charset="0"/>
                <a:cs typeface="Arial" panose="020B0604020202020204" pitchFamily="34" charset="0"/>
              </a:rPr>
              <a:t>machine</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state</a:t>
            </a:r>
            <a:r>
              <a:rPr lang="de-DE" sz="2400" dirty="0">
                <a:latin typeface="Arial" panose="020B0604020202020204" pitchFamily="34" charset="0"/>
                <a:cs typeface="Arial" panose="020B0604020202020204" pitchFamily="34" charset="0"/>
              </a:rPr>
              <a:t> was </a:t>
            </a:r>
            <a:r>
              <a:rPr lang="de-DE" sz="2400" dirty="0" err="1">
                <a:latin typeface="Arial" panose="020B0604020202020204" pitchFamily="34" charset="0"/>
                <a:cs typeface="Arial" panose="020B0604020202020204" pitchFamily="34" charset="0"/>
              </a:rPr>
              <a:t>defined</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by</a:t>
            </a:r>
            <a:r>
              <a:rPr lang="de-DE" sz="2400" dirty="0">
                <a:latin typeface="Arial" panose="020B0604020202020204" pitchFamily="34" charset="0"/>
                <a:cs typeface="Arial" panose="020B0604020202020204" pitchFamily="34" charset="0"/>
              </a:rPr>
              <a:t> Deng </a:t>
            </a:r>
            <a:r>
              <a:rPr lang="de-DE" sz="2400" dirty="0" err="1">
                <a:latin typeface="Arial" panose="020B0604020202020204" pitchFamily="34" charset="0"/>
                <a:cs typeface="Arial" panose="020B0604020202020204" pitchFamily="34" charset="0"/>
              </a:rPr>
              <a:t>Xiujie</a:t>
            </a:r>
            <a:endParaRPr lang="de-DE" sz="2400" dirty="0">
              <a:latin typeface="Arial" panose="020B0604020202020204" pitchFamily="34" charset="0"/>
              <a:cs typeface="Arial" panose="020B0604020202020204" pitchFamily="34" charset="0"/>
            </a:endParaRPr>
          </a:p>
        </p:txBody>
      </p:sp>
      <p:sp>
        <p:nvSpPr>
          <p:cNvPr id="5" name="Rechteck 4"/>
          <p:cNvSpPr/>
          <p:nvPr/>
        </p:nvSpPr>
        <p:spPr>
          <a:xfrm>
            <a:off x="6225872" y="1645922"/>
            <a:ext cx="787179" cy="22263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2991015" y="1647248"/>
            <a:ext cx="1270884" cy="22263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6225873" y="2022285"/>
            <a:ext cx="1001865" cy="22263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3622481" y="2023611"/>
            <a:ext cx="1267572" cy="22263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Bogen 8"/>
          <p:cNvSpPr/>
          <p:nvPr/>
        </p:nvSpPr>
        <p:spPr>
          <a:xfrm>
            <a:off x="7227737" y="1742663"/>
            <a:ext cx="1478943" cy="392265"/>
          </a:xfrm>
          <a:prstGeom prst="arc">
            <a:avLst>
              <a:gd name="adj1" fmla="val 16200000"/>
              <a:gd name="adj2" fmla="val 6527999"/>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 name="Textfeld 9"/>
          <p:cNvSpPr txBox="1"/>
          <p:nvPr/>
        </p:nvSpPr>
        <p:spPr>
          <a:xfrm>
            <a:off x="7231110" y="1956021"/>
            <a:ext cx="787395" cy="369332"/>
          </a:xfrm>
          <a:prstGeom prst="rect">
            <a:avLst/>
          </a:prstGeom>
          <a:noFill/>
        </p:spPr>
        <p:txBody>
          <a:bodyPr wrap="none" rtlCol="0">
            <a:spAutoFit/>
          </a:bodyPr>
          <a:lstStyle/>
          <a:p>
            <a:r>
              <a:rPr lang="de-DE" b="1">
                <a:solidFill>
                  <a:srgbClr val="FF0000"/>
                </a:solidFill>
              </a:rPr>
              <a:t>Low !</a:t>
            </a:r>
          </a:p>
        </p:txBody>
      </p:sp>
      <p:sp>
        <p:nvSpPr>
          <p:cNvPr id="11" name="Ellipse 10"/>
          <p:cNvSpPr/>
          <p:nvPr/>
        </p:nvSpPr>
        <p:spPr>
          <a:xfrm>
            <a:off x="5994400" y="2393344"/>
            <a:ext cx="1233337" cy="296854"/>
          </a:xfrm>
          <a:prstGeom prst="ellipse">
            <a:avLst/>
          </a:prstGeom>
          <a:no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p:cNvSpPr/>
          <p:nvPr/>
        </p:nvSpPr>
        <p:spPr>
          <a:xfrm>
            <a:off x="3864335" y="2382736"/>
            <a:ext cx="1637968" cy="296854"/>
          </a:xfrm>
          <a:prstGeom prst="ellipse">
            <a:avLst/>
          </a:prstGeom>
          <a:no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p:cNvSpPr txBox="1"/>
          <p:nvPr/>
        </p:nvSpPr>
        <p:spPr>
          <a:xfrm>
            <a:off x="7227737" y="2348286"/>
            <a:ext cx="2717411" cy="369332"/>
          </a:xfrm>
          <a:prstGeom prst="rect">
            <a:avLst/>
          </a:prstGeom>
          <a:noFill/>
        </p:spPr>
        <p:txBody>
          <a:bodyPr wrap="none" rtlCol="0">
            <a:spAutoFit/>
          </a:bodyPr>
          <a:lstStyle/>
          <a:p>
            <a:r>
              <a:rPr lang="de-DE" b="1" dirty="0">
                <a:solidFill>
                  <a:schemeClr val="tx2"/>
                </a:solidFill>
              </a:rPr>
              <a:t>Negative and </a:t>
            </a:r>
            <a:r>
              <a:rPr lang="de-DE" b="1" dirty="0" err="1">
                <a:solidFill>
                  <a:schemeClr val="tx2"/>
                </a:solidFill>
              </a:rPr>
              <a:t>very</a:t>
            </a:r>
            <a:r>
              <a:rPr lang="de-DE" b="1" dirty="0">
                <a:solidFill>
                  <a:schemeClr val="tx2"/>
                </a:solidFill>
              </a:rPr>
              <a:t> Low !</a:t>
            </a:r>
          </a:p>
        </p:txBody>
      </p:sp>
      <p:sp>
        <p:nvSpPr>
          <p:cNvPr id="14" name="Foliennummernplatzhalter 1">
            <a:extLst>
              <a:ext uri="{FF2B5EF4-FFF2-40B4-BE49-F238E27FC236}">
                <a16:creationId xmlns:a16="http://schemas.microsoft.com/office/drawing/2014/main" id="{9C62C080-B3F2-458F-BC73-6991D21665CA}"/>
              </a:ext>
            </a:extLst>
          </p:cNvPr>
          <p:cNvSpPr txBox="1">
            <a:spLocks/>
          </p:cNvSpPr>
          <p:nvPr/>
        </p:nvSpPr>
        <p:spPr>
          <a:xfrm>
            <a:off x="10764726" y="6356350"/>
            <a:ext cx="1298543" cy="365125"/>
          </a:xfrm>
          <a:prstGeom prst="rect">
            <a:avLst/>
          </a:prstGeom>
          <a:solidFill>
            <a:schemeClr val="bg1"/>
          </a:solidFill>
        </p:spPr>
        <p:txBody>
          <a:bodyPr/>
          <a:lstStyle>
            <a:defPPr>
              <a:defRPr lang="de-DE"/>
            </a:defPPr>
            <a:lvl1pPr algn="ctr" rtl="0" fontAlgn="base">
              <a:spcBef>
                <a:spcPct val="0"/>
              </a:spcBef>
              <a:spcAft>
                <a:spcPct val="0"/>
              </a:spcAft>
              <a:defRPr sz="2000" kern="1200">
                <a:solidFill>
                  <a:schemeClr val="tx1"/>
                </a:solidFill>
                <a:latin typeface="Times New Roman" pitchFamily="18" charset="0"/>
                <a:ea typeface="+mn-ea"/>
                <a:cs typeface="Arial" pitchFamily="34" charset="0"/>
              </a:defRPr>
            </a:lvl1pPr>
            <a:lvl2pPr marL="457200" algn="ctr" rtl="0" fontAlgn="base">
              <a:spcBef>
                <a:spcPct val="0"/>
              </a:spcBef>
              <a:spcAft>
                <a:spcPct val="0"/>
              </a:spcAft>
              <a:defRPr sz="2000" kern="1200">
                <a:solidFill>
                  <a:schemeClr val="tx1"/>
                </a:solidFill>
                <a:latin typeface="Times New Roman" pitchFamily="18" charset="0"/>
                <a:ea typeface="+mn-ea"/>
                <a:cs typeface="Arial" pitchFamily="34" charset="0"/>
              </a:defRPr>
            </a:lvl2pPr>
            <a:lvl3pPr marL="914400" algn="ctr" rtl="0" fontAlgn="base">
              <a:spcBef>
                <a:spcPct val="0"/>
              </a:spcBef>
              <a:spcAft>
                <a:spcPct val="0"/>
              </a:spcAft>
              <a:defRPr sz="2000" kern="1200">
                <a:solidFill>
                  <a:schemeClr val="tx1"/>
                </a:solidFill>
                <a:latin typeface="Times New Roman" pitchFamily="18" charset="0"/>
                <a:ea typeface="+mn-ea"/>
                <a:cs typeface="Arial" pitchFamily="34" charset="0"/>
              </a:defRPr>
            </a:lvl3pPr>
            <a:lvl4pPr marL="1371600" algn="ctr" rtl="0" fontAlgn="base">
              <a:spcBef>
                <a:spcPct val="0"/>
              </a:spcBef>
              <a:spcAft>
                <a:spcPct val="0"/>
              </a:spcAft>
              <a:defRPr sz="2000" kern="1200">
                <a:solidFill>
                  <a:schemeClr val="tx1"/>
                </a:solidFill>
                <a:latin typeface="Times New Roman" pitchFamily="18" charset="0"/>
                <a:ea typeface="+mn-ea"/>
                <a:cs typeface="Arial" pitchFamily="34" charset="0"/>
              </a:defRPr>
            </a:lvl4pPr>
            <a:lvl5pPr marL="1828800" algn="ctr" rtl="0" fontAlgn="base">
              <a:spcBef>
                <a:spcPct val="0"/>
              </a:spcBef>
              <a:spcAft>
                <a:spcPct val="0"/>
              </a:spcAft>
              <a:defRPr sz="2000" kern="1200">
                <a:solidFill>
                  <a:schemeClr val="tx1"/>
                </a:solidFill>
                <a:latin typeface="Times New Roman" pitchFamily="18" charset="0"/>
                <a:ea typeface="+mn-ea"/>
                <a:cs typeface="Arial" pitchFamily="34" charset="0"/>
              </a:defRPr>
            </a:lvl5pPr>
            <a:lvl6pPr marL="2286000" algn="l" defTabSz="914400" rtl="0" eaLnBrk="1" latinLnBrk="0" hangingPunct="1">
              <a:defRPr sz="2000" kern="1200">
                <a:solidFill>
                  <a:schemeClr val="tx1"/>
                </a:solidFill>
                <a:latin typeface="Times New Roman" pitchFamily="18" charset="0"/>
                <a:ea typeface="+mn-ea"/>
                <a:cs typeface="Arial" pitchFamily="34" charset="0"/>
              </a:defRPr>
            </a:lvl6pPr>
            <a:lvl7pPr marL="2743200" algn="l" defTabSz="914400" rtl="0" eaLnBrk="1" latinLnBrk="0" hangingPunct="1">
              <a:defRPr sz="2000" kern="1200">
                <a:solidFill>
                  <a:schemeClr val="tx1"/>
                </a:solidFill>
                <a:latin typeface="Times New Roman" pitchFamily="18" charset="0"/>
                <a:ea typeface="+mn-ea"/>
                <a:cs typeface="Arial" pitchFamily="34" charset="0"/>
              </a:defRPr>
            </a:lvl7pPr>
            <a:lvl8pPr marL="3200400" algn="l" defTabSz="914400" rtl="0" eaLnBrk="1" latinLnBrk="0" hangingPunct="1">
              <a:defRPr sz="2000" kern="1200">
                <a:solidFill>
                  <a:schemeClr val="tx1"/>
                </a:solidFill>
                <a:latin typeface="Times New Roman" pitchFamily="18" charset="0"/>
                <a:ea typeface="+mn-ea"/>
                <a:cs typeface="Arial" pitchFamily="34" charset="0"/>
              </a:defRPr>
            </a:lvl8pPr>
            <a:lvl9pPr marL="3657600" algn="l" defTabSz="914400" rtl="0" eaLnBrk="1" latinLnBrk="0" hangingPunct="1">
              <a:defRPr sz="2000" kern="1200">
                <a:solidFill>
                  <a:schemeClr val="tx1"/>
                </a:solidFill>
                <a:latin typeface="Times New Roman" pitchFamily="18" charset="0"/>
                <a:ea typeface="+mn-ea"/>
                <a:cs typeface="Arial" pitchFamily="34" charset="0"/>
              </a:defRPr>
            </a:lvl9pPr>
          </a:lstStyle>
          <a:p>
            <a:pPr>
              <a:defRPr/>
            </a:pPr>
            <a:fld id="{AC2576D1-B625-48E3-8FC1-DA6631EDA154}" type="slidenum">
              <a:rPr lang="de-DE" altLang="de-DE" smtClean="0"/>
              <a:pPr>
                <a:defRPr/>
              </a:pPr>
              <a:t>14</a:t>
            </a:fld>
            <a:r>
              <a:rPr lang="de-DE" altLang="de-DE" dirty="0"/>
              <a:t>/22</a:t>
            </a:r>
          </a:p>
        </p:txBody>
      </p:sp>
    </p:spTree>
    <p:extLst>
      <p:ext uri="{BB962C8B-B14F-4D97-AF65-F5344CB8AC3E}">
        <p14:creationId xmlns:p14="http://schemas.microsoft.com/office/powerpoint/2010/main" val="1765806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31278" y="3727242"/>
            <a:ext cx="5189077" cy="2482728"/>
          </a:xfrm>
        </p:spPr>
        <p:txBody>
          <a:bodyPr>
            <a:normAutofit/>
          </a:bodyPr>
          <a:lstStyle/>
          <a:p>
            <a:r>
              <a:rPr lang="en-US" altLang="zh-CN" sz="2000" dirty="0">
                <a:latin typeface="Arial"/>
                <a:ea typeface="黑体" panose="02010609060101010101" pitchFamily="49" charset="-122"/>
                <a:cs typeface="Arial"/>
              </a:rPr>
              <a:t>The </a:t>
            </a:r>
            <a:r>
              <a:rPr lang="en-US" altLang="zh-CN" sz="2000" dirty="0" err="1">
                <a:latin typeface="Arial"/>
                <a:ea typeface="黑体" panose="02010609060101010101" pitchFamily="49" charset="-122"/>
                <a:cs typeface="Arial"/>
              </a:rPr>
              <a:t>undulator</a:t>
            </a:r>
            <a:r>
              <a:rPr lang="en-US" altLang="zh-CN" sz="2000" dirty="0">
                <a:latin typeface="Arial"/>
                <a:ea typeface="黑体" panose="02010609060101010101" pitchFamily="49" charset="-122"/>
                <a:cs typeface="Arial"/>
              </a:rPr>
              <a:t> radiation (2</a:t>
            </a:r>
            <a:r>
              <a:rPr lang="en-US" altLang="zh-CN" sz="2000" baseline="30000" dirty="0">
                <a:latin typeface="Arial"/>
                <a:ea typeface="黑体" panose="02010609060101010101" pitchFamily="49" charset="-122"/>
                <a:cs typeface="Arial"/>
              </a:rPr>
              <a:t>nd</a:t>
            </a:r>
            <a:r>
              <a:rPr lang="en-US" altLang="zh-CN" sz="2000" dirty="0">
                <a:latin typeface="Arial"/>
                <a:ea typeface="黑体" panose="02010609060101010101" pitchFamily="49" charset="-122"/>
                <a:cs typeface="Arial"/>
              </a:rPr>
              <a:t> harmonic) intensity amplification of the </a:t>
            </a:r>
            <a:r>
              <a:rPr lang="en-US" altLang="zh-CN" sz="2000" b="1" dirty="0">
                <a:solidFill>
                  <a:schemeClr val="accent2">
                    <a:lumMod val="50000"/>
                  </a:schemeClr>
                </a:solidFill>
                <a:latin typeface="Arial"/>
                <a:ea typeface="黑体" panose="02010609060101010101" pitchFamily="49" charset="-122"/>
                <a:cs typeface="Arial"/>
              </a:rPr>
              <a:t>4 to 5 bunches in the middle of the bunch train</a:t>
            </a:r>
            <a:r>
              <a:rPr lang="en-US" altLang="zh-CN" sz="2000" b="1" dirty="0">
                <a:solidFill>
                  <a:schemeClr val="accent1">
                    <a:lumMod val="75000"/>
                  </a:schemeClr>
                </a:solidFill>
                <a:latin typeface="Arial"/>
                <a:ea typeface="黑体" panose="02010609060101010101" pitchFamily="49" charset="-122"/>
                <a:cs typeface="Arial"/>
              </a:rPr>
              <a:t> </a:t>
            </a:r>
            <a:r>
              <a:rPr lang="en-US" altLang="zh-CN" sz="2000" dirty="0">
                <a:latin typeface="Arial"/>
                <a:ea typeface="黑体" panose="02010609060101010101" pitchFamily="49" charset="-122"/>
                <a:cs typeface="Arial"/>
              </a:rPr>
              <a:t>one turn after modulated by the laser indicates the formation of </a:t>
            </a:r>
            <a:r>
              <a:rPr lang="en-US" altLang="zh-CN" sz="2000" dirty="0" err="1">
                <a:latin typeface="Arial"/>
                <a:ea typeface="黑体" panose="02010609060101010101" pitchFamily="49" charset="-122"/>
                <a:cs typeface="Arial"/>
              </a:rPr>
              <a:t>microbunches</a:t>
            </a:r>
            <a:r>
              <a:rPr lang="en-US" altLang="zh-CN" sz="2000" dirty="0">
                <a:latin typeface="Arial"/>
                <a:ea typeface="黑体" panose="02010609060101010101" pitchFamily="49" charset="-122"/>
                <a:cs typeface="Arial"/>
              </a:rPr>
              <a:t> and generation of coherent radiation. </a:t>
            </a:r>
          </a:p>
          <a:p>
            <a:r>
              <a:rPr lang="en-US" altLang="zh-CN" sz="2000" dirty="0">
                <a:latin typeface="Arial"/>
                <a:ea typeface="黑体" panose="02010609060101010101" pitchFamily="49" charset="-122"/>
                <a:cs typeface="Arial"/>
              </a:rPr>
              <a:t>One important feature of the coherent radiation: narrow-banded.</a:t>
            </a:r>
          </a:p>
        </p:txBody>
      </p:sp>
      <p:sp>
        <p:nvSpPr>
          <p:cNvPr id="12" name="标题 1"/>
          <p:cNvSpPr txBox="1">
            <a:spLocks/>
          </p:cNvSpPr>
          <p:nvPr/>
        </p:nvSpPr>
        <p:spPr>
          <a:xfrm>
            <a:off x="0" y="62067"/>
            <a:ext cx="12094344" cy="6279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400" b="1" dirty="0">
                <a:latin typeface="Arial"/>
                <a:ea typeface="黑体" panose="02010609060101010101" pitchFamily="49" charset="-122"/>
                <a:cs typeface="Arial"/>
              </a:rPr>
              <a:t>Success only two years after first steps</a:t>
            </a:r>
            <a:endParaRPr lang="zh-CN" altLang="en-US" sz="2400" b="1" dirty="0">
              <a:latin typeface="Arial"/>
              <a:ea typeface="黑体" panose="02010609060101010101" pitchFamily="49" charset="-122"/>
              <a:cs typeface="Arial"/>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89971"/>
            <a:ext cx="8034055" cy="2840722"/>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1388" y="2448165"/>
            <a:ext cx="5371213" cy="4115872"/>
          </a:xfrm>
          <a:prstGeom prst="rect">
            <a:avLst/>
          </a:prstGeom>
        </p:spPr>
      </p:pic>
      <p:sp>
        <p:nvSpPr>
          <p:cNvPr id="6" name="Foliennummernplatzhalter 1">
            <a:extLst>
              <a:ext uri="{FF2B5EF4-FFF2-40B4-BE49-F238E27FC236}">
                <a16:creationId xmlns:a16="http://schemas.microsoft.com/office/drawing/2014/main" id="{3E3220AD-7668-4738-BD99-340E7347CF18}"/>
              </a:ext>
            </a:extLst>
          </p:cNvPr>
          <p:cNvSpPr txBox="1">
            <a:spLocks/>
          </p:cNvSpPr>
          <p:nvPr/>
        </p:nvSpPr>
        <p:spPr>
          <a:xfrm>
            <a:off x="10704058" y="6381474"/>
            <a:ext cx="1298543" cy="365125"/>
          </a:xfrm>
          <a:prstGeom prst="rect">
            <a:avLst/>
          </a:prstGeom>
          <a:solidFill>
            <a:schemeClr val="bg1"/>
          </a:solidFill>
        </p:spPr>
        <p:txBody>
          <a:bodyPr/>
          <a:lstStyle>
            <a:defPPr>
              <a:defRPr lang="de-DE"/>
            </a:defPPr>
            <a:lvl1pPr algn="ctr" rtl="0" fontAlgn="base">
              <a:spcBef>
                <a:spcPct val="0"/>
              </a:spcBef>
              <a:spcAft>
                <a:spcPct val="0"/>
              </a:spcAft>
              <a:defRPr sz="2000" kern="1200">
                <a:solidFill>
                  <a:schemeClr val="tx1"/>
                </a:solidFill>
                <a:latin typeface="Times New Roman" pitchFamily="18" charset="0"/>
                <a:ea typeface="+mn-ea"/>
                <a:cs typeface="Arial" pitchFamily="34" charset="0"/>
              </a:defRPr>
            </a:lvl1pPr>
            <a:lvl2pPr marL="457200" algn="ctr" rtl="0" fontAlgn="base">
              <a:spcBef>
                <a:spcPct val="0"/>
              </a:spcBef>
              <a:spcAft>
                <a:spcPct val="0"/>
              </a:spcAft>
              <a:defRPr sz="2000" kern="1200">
                <a:solidFill>
                  <a:schemeClr val="tx1"/>
                </a:solidFill>
                <a:latin typeface="Times New Roman" pitchFamily="18" charset="0"/>
                <a:ea typeface="+mn-ea"/>
                <a:cs typeface="Arial" pitchFamily="34" charset="0"/>
              </a:defRPr>
            </a:lvl2pPr>
            <a:lvl3pPr marL="914400" algn="ctr" rtl="0" fontAlgn="base">
              <a:spcBef>
                <a:spcPct val="0"/>
              </a:spcBef>
              <a:spcAft>
                <a:spcPct val="0"/>
              </a:spcAft>
              <a:defRPr sz="2000" kern="1200">
                <a:solidFill>
                  <a:schemeClr val="tx1"/>
                </a:solidFill>
                <a:latin typeface="Times New Roman" pitchFamily="18" charset="0"/>
                <a:ea typeface="+mn-ea"/>
                <a:cs typeface="Arial" pitchFamily="34" charset="0"/>
              </a:defRPr>
            </a:lvl3pPr>
            <a:lvl4pPr marL="1371600" algn="ctr" rtl="0" fontAlgn="base">
              <a:spcBef>
                <a:spcPct val="0"/>
              </a:spcBef>
              <a:spcAft>
                <a:spcPct val="0"/>
              </a:spcAft>
              <a:defRPr sz="2000" kern="1200">
                <a:solidFill>
                  <a:schemeClr val="tx1"/>
                </a:solidFill>
                <a:latin typeface="Times New Roman" pitchFamily="18" charset="0"/>
                <a:ea typeface="+mn-ea"/>
                <a:cs typeface="Arial" pitchFamily="34" charset="0"/>
              </a:defRPr>
            </a:lvl4pPr>
            <a:lvl5pPr marL="1828800" algn="ctr" rtl="0" fontAlgn="base">
              <a:spcBef>
                <a:spcPct val="0"/>
              </a:spcBef>
              <a:spcAft>
                <a:spcPct val="0"/>
              </a:spcAft>
              <a:defRPr sz="2000" kern="1200">
                <a:solidFill>
                  <a:schemeClr val="tx1"/>
                </a:solidFill>
                <a:latin typeface="Times New Roman" pitchFamily="18" charset="0"/>
                <a:ea typeface="+mn-ea"/>
                <a:cs typeface="Arial" pitchFamily="34" charset="0"/>
              </a:defRPr>
            </a:lvl5pPr>
            <a:lvl6pPr marL="2286000" algn="l" defTabSz="914400" rtl="0" eaLnBrk="1" latinLnBrk="0" hangingPunct="1">
              <a:defRPr sz="2000" kern="1200">
                <a:solidFill>
                  <a:schemeClr val="tx1"/>
                </a:solidFill>
                <a:latin typeface="Times New Roman" pitchFamily="18" charset="0"/>
                <a:ea typeface="+mn-ea"/>
                <a:cs typeface="Arial" pitchFamily="34" charset="0"/>
              </a:defRPr>
            </a:lvl6pPr>
            <a:lvl7pPr marL="2743200" algn="l" defTabSz="914400" rtl="0" eaLnBrk="1" latinLnBrk="0" hangingPunct="1">
              <a:defRPr sz="2000" kern="1200">
                <a:solidFill>
                  <a:schemeClr val="tx1"/>
                </a:solidFill>
                <a:latin typeface="Times New Roman" pitchFamily="18" charset="0"/>
                <a:ea typeface="+mn-ea"/>
                <a:cs typeface="Arial" pitchFamily="34" charset="0"/>
              </a:defRPr>
            </a:lvl7pPr>
            <a:lvl8pPr marL="3200400" algn="l" defTabSz="914400" rtl="0" eaLnBrk="1" latinLnBrk="0" hangingPunct="1">
              <a:defRPr sz="2000" kern="1200">
                <a:solidFill>
                  <a:schemeClr val="tx1"/>
                </a:solidFill>
                <a:latin typeface="Times New Roman" pitchFamily="18" charset="0"/>
                <a:ea typeface="+mn-ea"/>
                <a:cs typeface="Arial" pitchFamily="34" charset="0"/>
              </a:defRPr>
            </a:lvl8pPr>
            <a:lvl9pPr marL="3657600" algn="l" defTabSz="914400" rtl="0" eaLnBrk="1" latinLnBrk="0" hangingPunct="1">
              <a:defRPr sz="2000" kern="1200">
                <a:solidFill>
                  <a:schemeClr val="tx1"/>
                </a:solidFill>
                <a:latin typeface="Times New Roman" pitchFamily="18" charset="0"/>
                <a:ea typeface="+mn-ea"/>
                <a:cs typeface="Arial" pitchFamily="34" charset="0"/>
              </a:defRPr>
            </a:lvl9pPr>
          </a:lstStyle>
          <a:p>
            <a:pPr>
              <a:defRPr/>
            </a:pPr>
            <a:fld id="{AC2576D1-B625-48E3-8FC1-DA6631EDA154}" type="slidenum">
              <a:rPr lang="de-DE" altLang="de-DE" smtClean="0"/>
              <a:pPr>
                <a:defRPr/>
              </a:pPr>
              <a:t>15</a:t>
            </a:fld>
            <a:r>
              <a:rPr lang="de-DE" altLang="de-DE" dirty="0"/>
              <a:t>/27</a:t>
            </a:r>
          </a:p>
        </p:txBody>
      </p:sp>
      <p:sp>
        <p:nvSpPr>
          <p:cNvPr id="2" name="Textfeld 1">
            <a:extLst>
              <a:ext uri="{FF2B5EF4-FFF2-40B4-BE49-F238E27FC236}">
                <a16:creationId xmlns:a16="http://schemas.microsoft.com/office/drawing/2014/main" id="{DA492E1C-B798-43DC-A346-06C36A198130}"/>
              </a:ext>
            </a:extLst>
          </p:cNvPr>
          <p:cNvSpPr txBox="1"/>
          <p:nvPr/>
        </p:nvSpPr>
        <p:spPr>
          <a:xfrm>
            <a:off x="7555208" y="1553004"/>
            <a:ext cx="4539136" cy="923330"/>
          </a:xfrm>
          <a:prstGeom prst="rect">
            <a:avLst/>
          </a:prstGeom>
          <a:noFill/>
        </p:spPr>
        <p:txBody>
          <a:bodyPr wrap="square" rtlCol="0">
            <a:spAutoFit/>
          </a:bodyPr>
          <a:lstStyle/>
          <a:p>
            <a:r>
              <a:rPr lang="de-DE" dirty="0" err="1">
                <a:latin typeface="Arial" panose="020B0604020202020204" pitchFamily="34" charset="0"/>
                <a:cs typeface="Arial" panose="020B0604020202020204" pitchFamily="34" charset="0"/>
              </a:rPr>
              <a:t>Strongly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fluctuating</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coherent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signal</a:t>
            </a:r>
            <a:r>
              <a:rPr lang="de-DE" dirty="0">
                <a:latin typeface="Arial" panose="020B0604020202020204" pitchFamily="34" charset="0"/>
                <a:cs typeface="Arial" panose="020B0604020202020204" pitchFamily="34" charset="0"/>
              </a:rPr>
              <a:t> </a:t>
            </a:r>
          </a:p>
          <a:p>
            <a:r>
              <a:rPr lang="de-DE" dirty="0">
                <a:latin typeface="Arial" panose="020B0604020202020204" pitchFamily="34" charset="0"/>
                <a:cs typeface="Arial" panose="020B0604020202020204" pitchFamily="34" charset="0"/>
              </a:rPr>
              <a:t>due </a:t>
            </a:r>
            <a:r>
              <a:rPr lang="de-DE" dirty="0" err="1">
                <a:latin typeface="Arial" panose="020B0604020202020204" pitchFamily="34" charset="0"/>
                <a:cs typeface="Arial" panose="020B0604020202020204" pitchFamily="34" charset="0"/>
              </a:rPr>
              <a:t>to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unstable</a:t>
            </a:r>
            <a:r>
              <a:rPr lang="de-DE" dirty="0">
                <a:latin typeface="Arial" panose="020B0604020202020204" pitchFamily="34" charset="0"/>
                <a:cs typeface="Arial" panose="020B0604020202020204" pitchFamily="34" charset="0"/>
              </a:rPr>
              <a:t> Laser </a:t>
            </a:r>
            <a:r>
              <a:rPr lang="de-DE" dirty="0" err="1">
                <a:latin typeface="Arial" panose="020B0604020202020204" pitchFamily="34" charset="0"/>
                <a:cs typeface="Arial" panose="020B0604020202020204" pitchFamily="34" charset="0"/>
              </a:rPr>
              <a:t>emission</a:t>
            </a:r>
            <a:r>
              <a:rPr lang="de-DE" dirty="0">
                <a:latin typeface="Arial" panose="020B0604020202020204" pitchFamily="34" charset="0"/>
                <a:cs typeface="Arial" panose="020B0604020202020204" pitchFamily="34" charset="0"/>
              </a:rPr>
              <a:t> </a:t>
            </a:r>
          </a:p>
          <a:p>
            <a:r>
              <a:rPr lang="de-DE" dirty="0">
                <a:latin typeface="Arial" panose="020B0604020202020204" pitchFamily="34" charset="0"/>
                <a:cs typeface="Arial" panose="020B0604020202020204" pitchFamily="34" charset="0"/>
              </a:rPr>
              <a:t>-&gt; </a:t>
            </a:r>
            <a:r>
              <a:rPr lang="de-DE" dirty="0" err="1">
                <a:latin typeface="Arial" panose="020B0604020202020204" pitchFamily="34" charset="0"/>
                <a:cs typeface="Arial" panose="020B0604020202020204" pitchFamily="34" charset="0"/>
              </a:rPr>
              <a:t>averaging</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needed</a:t>
            </a:r>
            <a:endParaRPr lang="de-DE" dirty="0">
              <a:latin typeface="Arial" panose="020B0604020202020204" pitchFamily="34" charset="0"/>
              <a:cs typeface="Arial" panose="020B0604020202020204" pitchFamily="34" charset="0"/>
            </a:endParaRPr>
          </a:p>
        </p:txBody>
      </p:sp>
      <p:sp>
        <p:nvSpPr>
          <p:cNvPr id="8" name="Foliennummernplatzhalter 1">
            <a:extLst>
              <a:ext uri="{FF2B5EF4-FFF2-40B4-BE49-F238E27FC236}">
                <a16:creationId xmlns:a16="http://schemas.microsoft.com/office/drawing/2014/main" id="{56195155-429C-4AFC-8E2C-3C2A8D939A0C}"/>
              </a:ext>
            </a:extLst>
          </p:cNvPr>
          <p:cNvSpPr txBox="1">
            <a:spLocks/>
          </p:cNvSpPr>
          <p:nvPr/>
        </p:nvSpPr>
        <p:spPr>
          <a:xfrm>
            <a:off x="10764726" y="6356350"/>
            <a:ext cx="1298543" cy="365125"/>
          </a:xfrm>
          <a:prstGeom prst="rect">
            <a:avLst/>
          </a:prstGeom>
          <a:solidFill>
            <a:schemeClr val="bg1"/>
          </a:solidFill>
        </p:spPr>
        <p:txBody>
          <a:bodyPr/>
          <a:lstStyle>
            <a:defPPr>
              <a:defRPr lang="de-DE"/>
            </a:defPPr>
            <a:lvl1pPr algn="ctr" rtl="0" fontAlgn="base">
              <a:spcBef>
                <a:spcPct val="0"/>
              </a:spcBef>
              <a:spcAft>
                <a:spcPct val="0"/>
              </a:spcAft>
              <a:defRPr sz="2000" kern="1200">
                <a:solidFill>
                  <a:schemeClr val="tx1"/>
                </a:solidFill>
                <a:latin typeface="Times New Roman" pitchFamily="18" charset="0"/>
                <a:ea typeface="+mn-ea"/>
                <a:cs typeface="Arial" pitchFamily="34" charset="0"/>
              </a:defRPr>
            </a:lvl1pPr>
            <a:lvl2pPr marL="457200" algn="ctr" rtl="0" fontAlgn="base">
              <a:spcBef>
                <a:spcPct val="0"/>
              </a:spcBef>
              <a:spcAft>
                <a:spcPct val="0"/>
              </a:spcAft>
              <a:defRPr sz="2000" kern="1200">
                <a:solidFill>
                  <a:schemeClr val="tx1"/>
                </a:solidFill>
                <a:latin typeface="Times New Roman" pitchFamily="18" charset="0"/>
                <a:ea typeface="+mn-ea"/>
                <a:cs typeface="Arial" pitchFamily="34" charset="0"/>
              </a:defRPr>
            </a:lvl2pPr>
            <a:lvl3pPr marL="914400" algn="ctr" rtl="0" fontAlgn="base">
              <a:spcBef>
                <a:spcPct val="0"/>
              </a:spcBef>
              <a:spcAft>
                <a:spcPct val="0"/>
              </a:spcAft>
              <a:defRPr sz="2000" kern="1200">
                <a:solidFill>
                  <a:schemeClr val="tx1"/>
                </a:solidFill>
                <a:latin typeface="Times New Roman" pitchFamily="18" charset="0"/>
                <a:ea typeface="+mn-ea"/>
                <a:cs typeface="Arial" pitchFamily="34" charset="0"/>
              </a:defRPr>
            </a:lvl3pPr>
            <a:lvl4pPr marL="1371600" algn="ctr" rtl="0" fontAlgn="base">
              <a:spcBef>
                <a:spcPct val="0"/>
              </a:spcBef>
              <a:spcAft>
                <a:spcPct val="0"/>
              </a:spcAft>
              <a:defRPr sz="2000" kern="1200">
                <a:solidFill>
                  <a:schemeClr val="tx1"/>
                </a:solidFill>
                <a:latin typeface="Times New Roman" pitchFamily="18" charset="0"/>
                <a:ea typeface="+mn-ea"/>
                <a:cs typeface="Arial" pitchFamily="34" charset="0"/>
              </a:defRPr>
            </a:lvl4pPr>
            <a:lvl5pPr marL="1828800" algn="ctr" rtl="0" fontAlgn="base">
              <a:spcBef>
                <a:spcPct val="0"/>
              </a:spcBef>
              <a:spcAft>
                <a:spcPct val="0"/>
              </a:spcAft>
              <a:defRPr sz="2000" kern="1200">
                <a:solidFill>
                  <a:schemeClr val="tx1"/>
                </a:solidFill>
                <a:latin typeface="Times New Roman" pitchFamily="18" charset="0"/>
                <a:ea typeface="+mn-ea"/>
                <a:cs typeface="Arial" pitchFamily="34" charset="0"/>
              </a:defRPr>
            </a:lvl5pPr>
            <a:lvl6pPr marL="2286000" algn="l" defTabSz="914400" rtl="0" eaLnBrk="1" latinLnBrk="0" hangingPunct="1">
              <a:defRPr sz="2000" kern="1200">
                <a:solidFill>
                  <a:schemeClr val="tx1"/>
                </a:solidFill>
                <a:latin typeface="Times New Roman" pitchFamily="18" charset="0"/>
                <a:ea typeface="+mn-ea"/>
                <a:cs typeface="Arial" pitchFamily="34" charset="0"/>
              </a:defRPr>
            </a:lvl6pPr>
            <a:lvl7pPr marL="2743200" algn="l" defTabSz="914400" rtl="0" eaLnBrk="1" latinLnBrk="0" hangingPunct="1">
              <a:defRPr sz="2000" kern="1200">
                <a:solidFill>
                  <a:schemeClr val="tx1"/>
                </a:solidFill>
                <a:latin typeface="Times New Roman" pitchFamily="18" charset="0"/>
                <a:ea typeface="+mn-ea"/>
                <a:cs typeface="Arial" pitchFamily="34" charset="0"/>
              </a:defRPr>
            </a:lvl7pPr>
            <a:lvl8pPr marL="3200400" algn="l" defTabSz="914400" rtl="0" eaLnBrk="1" latinLnBrk="0" hangingPunct="1">
              <a:defRPr sz="2000" kern="1200">
                <a:solidFill>
                  <a:schemeClr val="tx1"/>
                </a:solidFill>
                <a:latin typeface="Times New Roman" pitchFamily="18" charset="0"/>
                <a:ea typeface="+mn-ea"/>
                <a:cs typeface="Arial" pitchFamily="34" charset="0"/>
              </a:defRPr>
            </a:lvl8pPr>
            <a:lvl9pPr marL="3657600" algn="l" defTabSz="914400" rtl="0" eaLnBrk="1" latinLnBrk="0" hangingPunct="1">
              <a:defRPr sz="2000" kern="1200">
                <a:solidFill>
                  <a:schemeClr val="tx1"/>
                </a:solidFill>
                <a:latin typeface="Times New Roman" pitchFamily="18" charset="0"/>
                <a:ea typeface="+mn-ea"/>
                <a:cs typeface="Arial" pitchFamily="34" charset="0"/>
              </a:defRPr>
            </a:lvl9pPr>
          </a:lstStyle>
          <a:p>
            <a:pPr>
              <a:defRPr/>
            </a:pPr>
            <a:fld id="{AC2576D1-B625-48E3-8FC1-DA6631EDA154}" type="slidenum">
              <a:rPr lang="de-DE" altLang="de-DE" smtClean="0"/>
              <a:pPr>
                <a:defRPr/>
              </a:pPr>
              <a:t>15</a:t>
            </a:fld>
            <a:r>
              <a:rPr lang="de-DE" altLang="de-DE" dirty="0"/>
              <a:t>/22</a:t>
            </a:r>
          </a:p>
        </p:txBody>
      </p:sp>
    </p:spTree>
    <p:extLst>
      <p:ext uri="{BB962C8B-B14F-4D97-AF65-F5344CB8AC3E}">
        <p14:creationId xmlns:p14="http://schemas.microsoft.com/office/powerpoint/2010/main" val="487213825"/>
      </p:ext>
    </p:extLst>
  </p:cSld>
  <p:clrMapOvr>
    <a:masterClrMapping/>
  </p:clrMapOvr>
  <mc:AlternateContent xmlns:mc="http://schemas.openxmlformats.org/markup-compatibility/2006" xmlns:p14="http://schemas.microsoft.com/office/powerpoint/2010/main">
    <mc:Choice Requires="p14">
      <p:transition spd="slow" p14:dur="2000" advTm="71253"/>
    </mc:Choice>
    <mc:Fallback xmlns="">
      <p:transition spd="slow" advTm="71253"/>
    </mc:Fallback>
  </mc:AlternateContent>
  <p:extLst mod="1">
    <p:ext uri="{3A86A75C-4F4B-4683-9AE1-C65F6400EC91}">
      <p14:laserTraceLst xmlns:p14="http://schemas.microsoft.com/office/powerpoint/2010/main">
        <p14:tracePtLst>
          <p14:tracePt t="5526" x="5087938" y="1801813"/>
          <p14:tracePt t="5540" x="5043488" y="1836738"/>
          <p14:tracePt t="5555" x="4994275" y="1870075"/>
          <p14:tracePt t="5586" x="4933950" y="1944688"/>
          <p14:tracePt t="5600" x="4910138" y="1984375"/>
          <p14:tracePt t="5615" x="4889500" y="2028825"/>
          <p14:tracePt t="5630" x="4879975" y="2074863"/>
          <p14:tracePt t="5645" x="4864100" y="2103438"/>
          <p14:tracePt t="5661" x="4854575" y="2138363"/>
          <p14:tracePt t="5676" x="4854575" y="2178050"/>
          <p14:tracePt t="5690" x="4854575" y="2243138"/>
          <p14:tracePt t="5705" x="4859338" y="2292350"/>
          <p14:tracePt t="5720" x="4875213" y="2332038"/>
          <p14:tracePt t="5735" x="4894263" y="2366963"/>
          <p14:tracePt t="5750" x="4914900" y="2401888"/>
          <p14:tracePt t="5765" x="4945063" y="2446338"/>
          <p14:tracePt t="5781" x="4978400" y="2490788"/>
          <p14:tracePt t="5798" x="5024438" y="2535238"/>
          <p14:tracePt t="5826" x="5087938" y="2605088"/>
          <p14:tracePt t="5828" x="5127625" y="2649538"/>
          <p14:tracePt t="5841" x="5183188" y="2698750"/>
          <p14:tracePt t="5855" x="5257800" y="2733675"/>
          <p14:tracePt t="5870" x="5330825" y="2759075"/>
          <p14:tracePt t="5886" x="5395913" y="2794000"/>
          <p14:tracePt t="5900" x="5480050" y="2833688"/>
          <p14:tracePt t="5916" x="5554663" y="2878138"/>
          <p14:tracePt t="5931" x="5634038" y="2913063"/>
          <p14:tracePt t="5947" x="5734050" y="2938463"/>
          <p14:tracePt t="5964" x="5818188" y="2957513"/>
          <p14:tracePt t="5975" x="5916613" y="2967038"/>
          <p14:tracePt t="5990" x="6002338" y="2978150"/>
          <p14:tracePt t="6006" x="6081713" y="2987675"/>
          <p14:tracePt t="6020" x="6165850" y="3006725"/>
          <p14:tracePt t="6036" x="6245225" y="3032125"/>
          <p14:tracePt t="6050" x="6338888" y="3067050"/>
          <p14:tracePt t="6066" x="6429375" y="3097213"/>
          <p14:tracePt t="6082" x="6518275" y="3116263"/>
          <p14:tracePt t="6097" x="6611938" y="3121025"/>
          <p14:tracePt t="6112" x="6691313" y="3130550"/>
          <p14:tracePt t="6126" x="6786563" y="3136900"/>
          <p14:tracePt t="6156" x="6934200" y="3141663"/>
          <p14:tracePt t="6157" x="6959600" y="3141663"/>
          <p14:tracePt t="6171" x="7043738" y="3141663"/>
          <p14:tracePt t="6185" x="7123113" y="3141663"/>
          <p14:tracePt t="6200" x="7207250" y="3141663"/>
          <p14:tracePt t="6216" x="7277100" y="3136900"/>
          <p14:tracePt t="6231" x="7342188" y="3130550"/>
          <p14:tracePt t="6248" x="7421563" y="3125788"/>
          <p14:tracePt t="6262" x="7491413" y="3111500"/>
          <p14:tracePt t="6276" x="7550150" y="3097213"/>
          <p14:tracePt t="6307" x="7640638" y="3076575"/>
          <p14:tracePt t="6307" x="7664450" y="3071813"/>
          <p14:tracePt t="6336" x="7689850" y="3057525"/>
          <p14:tracePt t="6352" x="7704138" y="3046413"/>
          <p14:tracePt t="6411" x="7694613" y="3051175"/>
          <p14:tracePt t="6426" x="7664450" y="3062288"/>
          <p14:tracePt t="6458" x="7605713" y="3076575"/>
          <p14:tracePt t="6459" x="7580313" y="3086100"/>
          <p14:tracePt t="6487" x="7510463" y="3097213"/>
          <p14:tracePt t="6487" x="7486650" y="3097213"/>
          <p14:tracePt t="6501" x="7416800" y="3097213"/>
          <p14:tracePt t="6516" x="7332663" y="3090863"/>
          <p14:tracePt t="6532" x="7232650" y="3086100"/>
          <p14:tracePt t="6547" x="7108825" y="3071813"/>
          <p14:tracePt t="6562" x="6985000" y="3067050"/>
          <p14:tracePt t="6577" x="6865938" y="3057525"/>
          <p14:tracePt t="6591" x="6751638" y="3036888"/>
          <p14:tracePt t="6607" x="6642100" y="3017838"/>
          <p14:tracePt t="6621" x="6518275" y="2992438"/>
          <p14:tracePt t="6636" x="6383338" y="2971800"/>
          <p14:tracePt t="6651" x="6229350" y="2952750"/>
          <p14:tracePt t="6666" x="6070600" y="2938463"/>
          <p14:tracePt t="6681" x="5932488" y="2913063"/>
          <p14:tracePt t="6697" x="5818188" y="2868613"/>
          <p14:tracePt t="6712" x="5729288" y="2808288"/>
          <p14:tracePt t="6726" x="5638800" y="2749550"/>
          <p14:tracePt t="6741" x="5559425" y="2674938"/>
          <p14:tracePt t="6756" x="5470525" y="2586038"/>
          <p14:tracePt t="6771" x="5391150" y="2506663"/>
          <p14:tracePt t="6786" x="5326063" y="2406650"/>
          <p14:tracePt t="6801" x="5276850" y="2301875"/>
          <p14:tracePt t="6833" x="5227638" y="2124075"/>
          <p14:tracePt t="6833" x="5222875" y="2074863"/>
          <p14:tracePt t="6847" x="5218113" y="1970088"/>
          <p14:tracePt t="6863" x="5227638" y="1900238"/>
          <p14:tracePt t="6876" x="5232400" y="1851025"/>
          <p14:tracePt t="6891" x="5257800" y="1806575"/>
          <p14:tracePt t="6906" x="5286375" y="1762125"/>
          <p14:tracePt t="6921" x="5330825" y="1722438"/>
          <p14:tracePt t="6936" x="5376863" y="1682750"/>
          <p14:tracePt t="6951" x="5426075" y="1647825"/>
          <p14:tracePt t="6967" x="5470525" y="1612900"/>
          <p14:tracePt t="6982" x="5500688" y="1592263"/>
          <p14:tracePt t="6997" x="5514975" y="1582738"/>
          <p14:tracePt t="7027" x="5524500" y="1582738"/>
          <p14:tracePt t="7040" x="5530850" y="1577975"/>
          <p14:tracePt t="7056" x="5535613" y="1577975"/>
          <p14:tracePt t="7177" x="5549900" y="1582738"/>
          <p14:tracePt t="7182" x="0" y="0"/>
        </p14:tracePtLst>
        <p14:tracePtLst>
          <p14:tracePt t="9671" x="6294438" y="1017588"/>
          <p14:tracePt t="9684" x="6269038" y="1031875"/>
          <p14:tracePt t="9700" x="6254750" y="1052513"/>
          <p14:tracePt t="9714" x="6249988" y="1066800"/>
          <p14:tracePt t="9715" x="6245225" y="1071563"/>
          <p14:tracePt t="9729" x="6240463" y="1087438"/>
          <p14:tracePt t="9744" x="6240463" y="1106488"/>
          <p14:tracePt t="9759" x="6249988" y="1136650"/>
          <p14:tracePt t="9774" x="6259513" y="1185863"/>
          <p14:tracePt t="9789" x="6280150" y="1235075"/>
          <p14:tracePt t="9804" x="6303963" y="1274763"/>
          <p14:tracePt t="9819" x="6334125" y="1300163"/>
          <p14:tracePt t="9834" x="6364288" y="1319213"/>
          <p14:tracePt t="9850" x="6399213" y="1330325"/>
          <p14:tracePt t="9865" x="6423025" y="1335088"/>
          <p14:tracePt t="9867" x="6429375" y="1335088"/>
          <p14:tracePt t="9879" x="6457950" y="1344613"/>
          <p14:tracePt t="9894" x="6492875" y="1354138"/>
          <p14:tracePt t="9910" x="6537325" y="1365250"/>
          <p14:tracePt t="9924" x="6581775" y="1365250"/>
          <p14:tracePt t="9939" x="6621463" y="1354138"/>
          <p14:tracePt t="9955" x="6651625" y="1339850"/>
          <p14:tracePt t="9970" x="6672263" y="1330325"/>
          <p14:tracePt t="9984" x="6686550" y="1314450"/>
          <p14:tracePt t="10001" x="6700838" y="1304925"/>
          <p14:tracePt t="10016" x="6707188" y="1290638"/>
          <p14:tracePt t="10030" x="6711950" y="1274763"/>
          <p14:tracePt t="10044" x="6716713" y="1260475"/>
          <p14:tracePt t="10060" x="6716713" y="1250950"/>
          <p14:tracePt t="10074" x="6716713" y="1235075"/>
          <p14:tracePt t="10106" x="6711950" y="1195388"/>
          <p14:tracePt t="10107" x="6711950" y="1176338"/>
          <p14:tracePt t="10119" x="6707188" y="1141413"/>
          <p14:tracePt t="10135" x="6707188" y="1106488"/>
          <p14:tracePt t="10166" x="6700838" y="1081088"/>
          <p14:tracePt t="10167" x="6700838" y="1076325"/>
          <p14:tracePt t="10179" x="6696075" y="1076325"/>
          <p14:tracePt t="10194" x="6696075" y="1066800"/>
          <p14:tracePt t="10209" x="6691313" y="1062038"/>
          <p14:tracePt t="10239" x="6691313" y="1057275"/>
          <p14:tracePt t="10269" x="6691313" y="1052513"/>
          <p14:tracePt t="10300" x="6691313" y="1047750"/>
          <p14:tracePt t="10332" x="6686550" y="1041400"/>
          <p14:tracePt t="10359" x="6681788" y="1036638"/>
          <p14:tracePt t="10396" x="0" y="0"/>
        </p14:tracePtLst>
        <p14:tracePtLst>
          <p14:tracePt t="11636" x="5843588" y="2427288"/>
          <p14:tracePt t="11651" x="5813425" y="2411413"/>
          <p14:tracePt t="11666" x="5788025" y="2401888"/>
          <p14:tracePt t="11680" x="5773738" y="2401888"/>
          <p14:tracePt t="11682" x="5757863" y="2392363"/>
          <p14:tracePt t="11696" x="5718175" y="2376488"/>
          <p14:tracePt t="11711" x="5668963" y="2366963"/>
          <p14:tracePt t="11726" x="5624513" y="2357438"/>
          <p14:tracePt t="11741" x="5584825" y="2347913"/>
          <p14:tracePt t="11771" x="5514975" y="2336800"/>
          <p14:tracePt t="11772" x="5505450" y="2336800"/>
          <p14:tracePt t="11786" x="5449888" y="2332038"/>
          <p14:tracePt t="11802" x="5400675" y="2327275"/>
          <p14:tracePt t="11817" x="5365750" y="2317750"/>
          <p14:tracePt t="11832" x="5330825" y="2301875"/>
          <p14:tracePt t="11846" x="5291138" y="2292350"/>
          <p14:tracePt t="11861" x="5251450" y="2292350"/>
          <p14:tracePt t="11876" x="5207000" y="2301875"/>
          <p14:tracePt t="11891" x="5176838" y="2312988"/>
          <p14:tracePt t="11906" x="5153025" y="2332038"/>
          <p14:tracePt t="11921" x="5137150" y="2347913"/>
          <p14:tracePt t="11937" x="5127625" y="2362200"/>
          <p14:tracePt t="11952" x="5118100" y="2371725"/>
          <p14:tracePt t="11967" x="5113338" y="2392363"/>
          <p14:tracePt t="11982" x="5108575" y="2411413"/>
          <p14:tracePt t="11996" x="5113338" y="2441575"/>
          <p14:tracePt t="12011" x="5113338" y="2466975"/>
          <p14:tracePt t="12026" x="5118100" y="2495550"/>
          <p14:tracePt t="12041" x="5132388" y="2520950"/>
          <p14:tracePt t="12056" x="5143500" y="2551113"/>
          <p14:tracePt t="12072" x="5157788" y="2579688"/>
          <p14:tracePt t="12087" x="5187950" y="2625725"/>
          <p14:tracePt t="12102" x="5227638" y="2684463"/>
          <p14:tracePt t="12118" x="5272088" y="2724150"/>
          <p14:tracePt t="12149" x="5341938" y="2798763"/>
          <p14:tracePt t="12151" x="5351463" y="2808288"/>
          <p14:tracePt t="12162" x="5386388" y="2859088"/>
          <p14:tracePt t="12176" x="5435600" y="2898775"/>
          <p14:tracePt t="12192" x="5491163" y="2927350"/>
          <p14:tracePt t="12206" x="5549900" y="2957513"/>
          <p14:tracePt t="12221" x="5594350" y="2978150"/>
          <p14:tracePt t="12237" x="5654675" y="2987675"/>
          <p14:tracePt t="12268" x="5753100" y="3011488"/>
          <p14:tracePt t="12269" x="5783263" y="3017838"/>
          <p14:tracePt t="12298" x="5883275" y="3032125"/>
          <p14:tracePt t="12299" x="5916613" y="3036888"/>
          <p14:tracePt t="12311" x="5972175" y="3041650"/>
          <p14:tracePt t="12326" x="6016625" y="3041650"/>
          <p14:tracePt t="12341" x="6061075" y="3046413"/>
          <p14:tracePt t="12356" x="6121400" y="3051175"/>
          <p14:tracePt t="12371" x="6170613" y="3051175"/>
          <p14:tracePt t="12387" x="6219825" y="3046413"/>
          <p14:tracePt t="12402" x="6264275" y="3032125"/>
          <p14:tracePt t="12418" x="6315075" y="3017838"/>
          <p14:tracePt t="12433" x="6364288" y="3006725"/>
          <p14:tracePt t="12447" x="6399213" y="2997200"/>
          <p14:tracePt t="12461" x="6429375" y="2982913"/>
          <p14:tracePt t="12478" x="6462713" y="2971800"/>
          <p14:tracePt t="12507" x="6518275" y="2952750"/>
          <p14:tracePt t="12508" x="6532563" y="2943225"/>
          <p14:tracePt t="12522" x="6557963" y="2922588"/>
          <p14:tracePt t="12537" x="6567488" y="2908300"/>
          <p14:tracePt t="12553" x="6567488" y="2882900"/>
          <p14:tracePt t="12568" x="6557963" y="2859088"/>
          <p14:tracePt t="12583" x="6542088" y="2833688"/>
          <p14:tracePt t="12597" x="6523038" y="2813050"/>
          <p14:tracePt t="12612" x="6492875" y="2794000"/>
          <p14:tracePt t="12627" x="6469063" y="2784475"/>
          <p14:tracePt t="12642" x="6438900" y="2759075"/>
          <p14:tracePt t="12657" x="6399213" y="2733675"/>
          <p14:tracePt t="12672" x="6359525" y="2709863"/>
          <p14:tracePt t="12704" x="6299200" y="2670175"/>
          <p14:tracePt t="12705" x="6275388" y="2654300"/>
          <p14:tracePt t="12717" x="6240463" y="2635250"/>
          <p14:tracePt t="12733" x="6205538" y="2619375"/>
          <p14:tracePt t="12748" x="6165850" y="2600325"/>
          <p14:tracePt t="12762" x="6116638" y="2579688"/>
          <p14:tracePt t="12777" x="6065838" y="2555875"/>
          <p14:tracePt t="12792" x="6021388" y="2525713"/>
          <p14:tracePt t="12807" x="5976938" y="2495550"/>
          <p14:tracePt t="12822" x="5916613" y="2471738"/>
          <p14:tracePt t="12837" x="5857875" y="2451100"/>
          <p14:tracePt t="12853" x="5808663" y="2436813"/>
          <p14:tracePt t="12869" x="5773738" y="2427288"/>
          <p14:tracePt t="12883" x="5743575" y="2411413"/>
          <p14:tracePt t="12897" x="5699125" y="2397125"/>
          <p14:tracePt t="12928" x="5634038" y="2366963"/>
          <p14:tracePt t="12929" x="5610225" y="2357438"/>
          <p14:tracePt t="12958" x="5549900" y="2341563"/>
          <p14:tracePt t="12959" x="5524500" y="2341563"/>
          <p14:tracePt t="12988" x="5456238" y="2332038"/>
          <p14:tracePt t="12989" x="5435600" y="2332038"/>
          <p14:tracePt t="13003" x="5395913" y="2332038"/>
          <p14:tracePt t="13019" x="5365750" y="2336800"/>
          <p14:tracePt t="13033" x="5341938" y="2336800"/>
          <p14:tracePt t="13047" x="5311775" y="2341563"/>
          <p14:tracePt t="13078" x="5272088" y="2347913"/>
          <p14:tracePt t="13079" x="5257800" y="2352675"/>
          <p14:tracePt t="13099" x="0" y="0"/>
        </p14:tracePtLst>
        <p14:tracePtLst>
          <p14:tracePt t="13220" x="5162550" y="2387600"/>
          <p14:tracePt t="13221" x="0" y="0"/>
        </p14:tracePtLst>
        <p14:tracePtLst>
          <p14:tracePt t="14251" x="5241925" y="2233613"/>
          <p14:tracePt t="14263" x="5202238" y="2238375"/>
          <p14:tracePt t="14278" x="5172075" y="2243138"/>
          <p14:tracePt t="14293" x="5143500" y="2252663"/>
          <p14:tracePt t="14308" x="5113338" y="2262188"/>
          <p14:tracePt t="14323" x="5078413" y="2282825"/>
          <p14:tracePt t="14339" x="5048250" y="2297113"/>
          <p14:tracePt t="14354" x="5024438" y="2312988"/>
          <p14:tracePt t="14369" x="5003800" y="2327275"/>
          <p14:tracePt t="14385" x="4994275" y="2341563"/>
          <p14:tracePt t="14399" x="4989513" y="2362200"/>
          <p14:tracePt t="14413" x="4989513" y="2392363"/>
          <p14:tracePt t="14428" x="4999038" y="2436813"/>
          <p14:tracePt t="14444" x="5018088" y="2481263"/>
          <p14:tracePt t="14458" x="5048250" y="2520950"/>
          <p14:tracePt t="14474" x="5092700" y="2570163"/>
          <p14:tracePt t="14489" x="5127625" y="2625725"/>
          <p14:tracePt t="14504" x="5162550" y="2679700"/>
          <p14:tracePt t="14520" x="5211763" y="2719388"/>
          <p14:tracePt t="14533" x="5276850" y="2759075"/>
          <p14:tracePt t="14550" x="5341938" y="2794000"/>
          <p14:tracePt t="14564" x="5416550" y="2838450"/>
          <p14:tracePt t="14578" x="5500688" y="2878138"/>
          <p14:tracePt t="14595" x="5570538" y="2913063"/>
          <p14:tracePt t="14609" x="5643563" y="2938463"/>
          <p14:tracePt t="14624" x="5722938" y="2962275"/>
          <p14:tracePt t="14639" x="5792788" y="2987675"/>
          <p14:tracePt t="14654" x="5872163" y="3001963"/>
          <p14:tracePt t="14670" x="5951538" y="3017838"/>
          <p14:tracePt t="14683" x="5972175" y="3017838"/>
          <p14:tracePt t="14686" x="6016625" y="3022600"/>
          <p14:tracePt t="14699" x="6091238" y="3032125"/>
          <p14:tracePt t="14714" x="6156325" y="3032125"/>
          <p14:tracePt t="14729" x="6210300" y="3032125"/>
          <p14:tracePt t="14744" x="6264275" y="3032125"/>
          <p14:tracePt t="14759" x="6324600" y="3027363"/>
          <p14:tracePt t="14774" x="6378575" y="3022600"/>
          <p14:tracePt t="14805" x="6434138" y="3006725"/>
          <p14:tracePt t="14805" x="6443663" y="3001963"/>
          <p14:tracePt t="14820" x="6457950" y="2982913"/>
          <p14:tracePt t="14833" x="6462713" y="2962275"/>
          <p14:tracePt t="14835" x="6462713" y="2957513"/>
          <p14:tracePt t="14849" x="6462713" y="2943225"/>
          <p14:tracePt t="14880" x="6448425" y="2913063"/>
          <p14:tracePt t="14881" x="6434138" y="2903538"/>
          <p14:tracePt t="14894" x="6403975" y="2863850"/>
          <p14:tracePt t="14927" x="6289675" y="2754313"/>
          <p14:tracePt t="14939" x="6235700" y="2709863"/>
          <p14:tracePt t="14971" x="6145213" y="2659063"/>
          <p14:tracePt t="14971" x="6110288" y="2644775"/>
          <p14:tracePt t="14983" x="6061075" y="2630488"/>
          <p14:tracePt t="14986" x="6051550" y="2619375"/>
          <p14:tracePt t="15000" x="6002338" y="2600325"/>
          <p14:tracePt t="15014" x="5951538" y="2586038"/>
          <p14:tracePt t="15029" x="5888038" y="2570163"/>
          <p14:tracePt t="15045" x="5822950" y="2555875"/>
          <p14:tracePt t="15059" x="5768975" y="2535238"/>
          <p14:tracePt t="15092" x="5643563" y="2500313"/>
          <p14:tracePt t="15104" x="5594350" y="2466975"/>
          <p14:tracePt t="15121" x="5554663" y="2416175"/>
          <p14:tracePt t="15134" x="5535613" y="2397125"/>
          <p14:tracePt t="15136" x="5514975" y="2376488"/>
          <p14:tracePt t="15149" x="5461000" y="2352675"/>
          <p14:tracePt t="15164" x="5405438" y="2332038"/>
          <p14:tracePt t="15180" x="5351463" y="2312988"/>
          <p14:tracePt t="15194" x="5302250" y="2297113"/>
          <p14:tracePt t="15209" x="5241925" y="2287588"/>
          <p14:tracePt t="15225" x="5192713" y="2282825"/>
          <p14:tracePt t="15239" x="5162550" y="2278063"/>
          <p14:tracePt t="15255" x="5143500" y="2282825"/>
          <p14:tracePt t="15286" x="5122863" y="2292350"/>
          <p14:tracePt t="15287" x="5122863" y="2297113"/>
          <p14:tracePt t="15305" x="0" y="0"/>
        </p14:tracePtLst>
        <p14:tracePtLst>
          <p14:tracePt t="17146" x="6408738" y="2971800"/>
          <p14:tracePt t="17161" x="6359525" y="2978150"/>
          <p14:tracePt t="17176" x="6299200" y="2982913"/>
          <p14:tracePt t="17191" x="6245225" y="2971800"/>
          <p14:tracePt t="17207" x="6184900" y="2962275"/>
          <p14:tracePt t="17222" x="6110288" y="2957513"/>
          <p14:tracePt t="17238" x="6035675" y="2957513"/>
          <p14:tracePt t="17253" x="5956300" y="2957513"/>
          <p14:tracePt t="17266" x="5862638" y="2957513"/>
          <p14:tracePt t="17281" x="5788025" y="2952750"/>
          <p14:tracePt t="17296" x="5713413" y="2947988"/>
          <p14:tracePt t="17311" x="5634038" y="2922588"/>
          <p14:tracePt t="17326" x="5575300" y="2878138"/>
          <p14:tracePt t="17357" x="5470525" y="2798763"/>
          <p14:tracePt t="17358" x="5430838" y="2779713"/>
          <p14:tracePt t="17388" x="5330825" y="2724150"/>
          <p14:tracePt t="17389" x="5302250" y="2709863"/>
          <p14:tracePt t="17403" x="5237163" y="2670175"/>
          <p14:tracePt t="17416" x="5187950" y="2619375"/>
          <p14:tracePt t="17431" x="5162550" y="2579688"/>
          <p14:tracePt t="17446" x="5143500" y="2546350"/>
          <p14:tracePt t="17461" x="5122863" y="2506663"/>
          <p14:tracePt t="17477" x="5108575" y="2455863"/>
          <p14:tracePt t="17492" x="5103813" y="2397125"/>
          <p14:tracePt t="17524" x="5108575" y="2322513"/>
          <p14:tracePt t="17524" x="5118100" y="2297113"/>
          <p14:tracePt t="17552" x="5137150" y="2247900"/>
          <p14:tracePt t="17567" x="5172075" y="2173288"/>
          <p14:tracePt t="17568" x="5183188" y="2154238"/>
          <p14:tracePt t="17581" x="5207000" y="2128838"/>
          <p14:tracePt t="17597" x="5237163" y="2109788"/>
          <p14:tracePt t="17612" x="5267325" y="2089150"/>
          <p14:tracePt t="17627" x="5302250" y="2058988"/>
          <p14:tracePt t="17642" x="5337175" y="2014538"/>
          <p14:tracePt t="17657" x="5365750" y="1970088"/>
          <p14:tracePt t="17672" x="5400675" y="1935163"/>
          <p14:tracePt t="17688" x="5449888" y="1909763"/>
          <p14:tracePt t="17703" x="5495925" y="1885950"/>
          <p14:tracePt t="17718" x="5540375" y="1855788"/>
          <p14:tracePt t="17732" x="5575300" y="1825625"/>
          <p14:tracePt t="17747" x="5614988" y="1790700"/>
          <p14:tracePt t="17778" x="5668963" y="1751013"/>
          <p14:tracePt t="17779" x="5703888" y="1736725"/>
          <p14:tracePt t="17792" x="5738813" y="1722438"/>
          <p14:tracePt t="17807" x="5773738" y="1706563"/>
          <p14:tracePt t="17823" x="5808663" y="1692275"/>
          <p14:tracePt t="17837" x="5857875" y="1671638"/>
          <p14:tracePt t="17853" x="5907088" y="1657350"/>
          <p14:tracePt t="17884" x="5956300" y="1638300"/>
          <p14:tracePt t="17889" x="0" y="0"/>
        </p14:tracePtLst>
        <p14:tracePtLst>
          <p14:tracePt t="18259" x="7202488" y="1468438"/>
          <p14:tracePt t="18273" x="7258050" y="1454150"/>
          <p14:tracePt t="18288" x="7292975" y="1444625"/>
          <p14:tracePt t="18320" x="7346950" y="1428750"/>
          <p14:tracePt t="18322" x="7372350" y="1423988"/>
          <p14:tracePt t="18332" x="7421563" y="1414463"/>
          <p14:tracePt t="18347" x="7466013" y="1400175"/>
          <p14:tracePt t="18362" x="7505700" y="1389063"/>
          <p14:tracePt t="18377" x="7540625" y="1379538"/>
          <p14:tracePt t="18392" x="7580313" y="1374775"/>
          <p14:tracePt t="18408" x="7624763" y="1374775"/>
          <p14:tracePt t="18423" x="7669213" y="1374775"/>
          <p14:tracePt t="18439" x="7708900" y="1374775"/>
          <p14:tracePt t="18453" x="7753350" y="1374775"/>
          <p14:tracePt t="18468" x="7804150" y="1374775"/>
          <p14:tracePt t="18482" x="7862888" y="1374775"/>
          <p14:tracePt t="18497" x="7912100" y="1379538"/>
          <p14:tracePt t="18520" x="0" y="0"/>
        </p14:tracePtLst>
        <p14:tracePtLst>
          <p14:tracePt t="18686" x="8583613" y="1339850"/>
          <p14:tracePt t="18693" x="8632825" y="1335088"/>
          <p14:tracePt t="18708" x="8691563" y="1335088"/>
          <p14:tracePt t="18723" x="8751888" y="1335088"/>
          <p14:tracePt t="18739" x="8805863" y="1335088"/>
          <p14:tracePt t="18757" x="8866188" y="1335088"/>
          <p14:tracePt t="18768" x="8931275" y="1344613"/>
          <p14:tracePt t="18782" x="8994775" y="1354138"/>
          <p14:tracePt t="18798" x="9043988" y="1358900"/>
          <p14:tracePt t="18813" x="9109075" y="1358900"/>
          <p14:tracePt t="18828" x="9178925" y="1358900"/>
          <p14:tracePt t="18843" x="9244013" y="1358900"/>
          <p14:tracePt t="18858" x="9312275" y="1354138"/>
          <p14:tracePt t="18873" x="9391650" y="1358900"/>
          <p14:tracePt t="18889" x="9447213" y="1365250"/>
          <p14:tracePt t="18904" x="9501188" y="1374775"/>
          <p14:tracePt t="18934" x="9620250" y="1379538"/>
          <p14:tracePt t="18935" x="9636125" y="1384300"/>
          <p14:tracePt t="18957" x="9690100" y="1379538"/>
          <p14:tracePt t="18963" x="9748838" y="1389063"/>
          <p14:tracePt t="18978" x="9818688" y="1404938"/>
          <p14:tracePt t="18993" x="9874250" y="1423988"/>
          <p14:tracePt t="19008" x="9928225" y="1444625"/>
          <p14:tracePt t="19040" x="10012363" y="1463675"/>
          <p14:tracePt t="19041" x="10033000" y="1473200"/>
          <p14:tracePt t="19054" x="10077450" y="1484313"/>
          <p14:tracePt t="19068" x="10117138" y="1498600"/>
          <p14:tracePt t="19083" x="10166350" y="1508125"/>
          <p14:tracePt t="19098" x="10215563" y="1524000"/>
          <p14:tracePt t="19113" x="10271125" y="1543050"/>
          <p14:tracePt t="19128" x="10320338" y="1568450"/>
          <p14:tracePt t="19143" x="10364788" y="1598613"/>
          <p14:tracePt t="19158" x="10425113" y="1622425"/>
          <p14:tracePt t="19174" x="10483850" y="1643063"/>
          <p14:tracePt t="19190" x="10528300" y="1662113"/>
          <p14:tracePt t="19204" x="10574338" y="1687513"/>
          <p14:tracePt t="19218" x="10628313" y="1711325"/>
          <p14:tracePt t="19250" x="10712450" y="1762125"/>
          <p14:tracePt t="19250" x="10721975" y="1771650"/>
          <p14:tracePt t="19263" x="10752138" y="1801813"/>
          <p14:tracePt t="19278" x="10777538" y="1830388"/>
          <p14:tracePt t="19293" x="10796588" y="1860550"/>
          <p14:tracePt t="19308" x="10807700" y="1890713"/>
          <p14:tracePt t="19324" x="10821988" y="1925638"/>
          <p14:tracePt t="19339" x="10836275" y="1965325"/>
          <p14:tracePt t="19354" x="10847388" y="2019300"/>
          <p14:tracePt t="19369" x="10847388" y="2063750"/>
          <p14:tracePt t="19383" x="10836275" y="2093913"/>
          <p14:tracePt t="19398" x="10826750" y="2128838"/>
          <p14:tracePt t="19413" x="10812463" y="2173288"/>
          <p14:tracePt t="19446" x="10787063" y="2247900"/>
          <p14:tracePt t="19447" x="10777538" y="2268538"/>
          <p14:tracePt t="19458" x="10752138" y="2301875"/>
          <p14:tracePt t="19473" x="10728325" y="2341563"/>
          <p14:tracePt t="19490" x="10688638" y="2387600"/>
          <p14:tracePt t="19504" x="10633075" y="2436813"/>
          <p14:tracePt t="19518" x="10574338" y="2476500"/>
          <p14:tracePt t="19534" x="10509250" y="2511425"/>
          <p14:tracePt t="19548" x="10425113" y="2540000"/>
          <p14:tracePt t="19563" x="10340975" y="2586038"/>
          <p14:tracePt t="19579" x="10261600" y="2640013"/>
          <p14:tracePt t="19593" x="10156825" y="2693988"/>
          <p14:tracePt t="19609" x="10056813" y="2744788"/>
          <p14:tracePt t="19624" x="9928225" y="2803525"/>
          <p14:tracePt t="19639" x="9794875" y="2873375"/>
          <p14:tracePt t="19654" x="9664700" y="2927350"/>
          <p14:tracePt t="19669" x="9550400" y="2982913"/>
          <p14:tracePt t="19684" x="9451975" y="3036888"/>
          <p14:tracePt t="19698" x="9337675" y="3097213"/>
          <p14:tracePt t="19714" x="9223375" y="3141663"/>
          <p14:tracePt t="19728" x="9078913" y="3181350"/>
          <p14:tracePt t="19744" x="8924925" y="3225800"/>
          <p14:tracePt t="19758" x="8766175" y="3270250"/>
          <p14:tracePt t="19774" x="8612188" y="3300413"/>
          <p14:tracePt t="19790" x="8464550" y="3319463"/>
          <p14:tracePt t="19805" x="8334375" y="3340100"/>
          <p14:tracePt t="19819" x="8201025" y="3344863"/>
          <p14:tracePt t="19834" x="8072438" y="3359150"/>
          <p14:tracePt t="19849" x="7937500" y="3363913"/>
          <p14:tracePt t="19864" x="7788275" y="3363913"/>
          <p14:tracePt t="19879" x="7640638" y="3359150"/>
          <p14:tracePt t="19910" x="7456488" y="3344863"/>
          <p14:tracePt t="19910" x="7346950" y="3328988"/>
          <p14:tracePt t="19925" x="7202488" y="3309938"/>
          <p14:tracePt t="19940" x="7073900" y="3289300"/>
          <p14:tracePt t="19958" x="6934200" y="3275013"/>
          <p14:tracePt t="19970" x="6815138" y="3265488"/>
          <p14:tracePt t="19984" x="6686550" y="3255963"/>
          <p14:tracePt t="19999" x="6548438" y="3249613"/>
          <p14:tracePt t="20014" x="6418263" y="3240088"/>
          <p14:tracePt t="20029" x="6284913" y="3225800"/>
          <p14:tracePt t="20061" x="6126163" y="3190875"/>
          <p14:tracePt t="20061" x="6075363" y="3181350"/>
          <p14:tracePt t="20074" x="6002338" y="3160713"/>
          <p14:tracePt t="20090" x="5916613" y="3136900"/>
          <p14:tracePt t="20105" x="5827713" y="3076575"/>
          <p14:tracePt t="20120" x="5743575" y="2992438"/>
          <p14:tracePt t="20134" x="5654675" y="2882900"/>
          <p14:tracePt t="20165" x="5594350" y="2768600"/>
          <p14:tracePt t="20180" x="5535613" y="2609850"/>
          <p14:tracePt t="20180" x="5514975" y="2570163"/>
          <p14:tracePt t="20194" x="5480050" y="2511425"/>
          <p14:tracePt t="20210" x="5440363" y="2455863"/>
          <p14:tracePt t="20225" x="5405438" y="2392363"/>
          <p14:tracePt t="20240" x="5381625" y="2322513"/>
          <p14:tracePt t="20273" x="5365750" y="2163763"/>
          <p14:tracePt t="20275" x="5365750" y="2124075"/>
          <p14:tracePt t="20300" x="5370513" y="2019300"/>
          <p14:tracePt t="20300" x="5376863" y="2009775"/>
          <p14:tracePt t="20314" x="5386388" y="1979613"/>
          <p14:tracePt t="20329" x="5405438" y="1965325"/>
          <p14:tracePt t="20344" x="5435600" y="1955800"/>
          <p14:tracePt t="20359" x="5484813" y="1939925"/>
          <p14:tracePt t="20375" x="5545138" y="1909763"/>
          <p14:tracePt t="20390" x="5599113" y="1881188"/>
          <p14:tracePt t="20405" x="5664200" y="1836738"/>
          <p14:tracePt t="20419" x="5729288" y="1790700"/>
          <p14:tracePt t="20434" x="5783263" y="1757363"/>
          <p14:tracePt t="20450" x="5853113" y="1731963"/>
          <p14:tracePt t="20464" x="5942013" y="1706563"/>
          <p14:tracePt t="20486" x="6030913" y="1677988"/>
          <p14:tracePt t="20494" x="6130925" y="1643063"/>
          <p14:tracePt t="20510" x="6210300" y="1608138"/>
          <p14:tracePt t="20525" x="6280150" y="1573213"/>
          <p14:tracePt t="20541" x="6364288" y="1552575"/>
          <p14:tracePt t="20555" x="6434138" y="1543050"/>
          <p14:tracePt t="20570" x="6513513" y="1528763"/>
          <p14:tracePt t="20584" x="6597650" y="1528763"/>
          <p14:tracePt t="20600" x="6667500" y="1524000"/>
          <p14:tracePt t="20615" x="6742113" y="1519238"/>
          <p14:tracePt t="20629" x="6815138" y="1519238"/>
          <p14:tracePt t="20644" x="6880225" y="1512888"/>
          <p14:tracePt t="20660" x="6954838" y="1503363"/>
          <p14:tracePt t="20675" x="7029450" y="1493838"/>
          <p14:tracePt t="20691" x="7094538" y="1484313"/>
          <p14:tracePt t="20706" x="7158038" y="1473200"/>
          <p14:tracePt t="20720" x="7223125" y="1473200"/>
          <p14:tracePt t="20735" x="7277100" y="1468438"/>
          <p14:tracePt t="20749" x="7312025" y="1463675"/>
          <p14:tracePt t="20765" x="7351713" y="1463675"/>
          <p14:tracePt t="20779" x="7396163" y="1463675"/>
          <p14:tracePt t="20794" x="7435850" y="1468438"/>
          <p14:tracePt t="20810" x="7470775" y="1468438"/>
          <p14:tracePt t="20825" x="7496175" y="1468438"/>
          <p14:tracePt t="20858" x="7526338" y="1468438"/>
          <p14:tracePt t="20870" x="7531100" y="1468438"/>
          <p14:tracePt t="20884" x="7535863" y="1468438"/>
          <p14:tracePt t="20900" x="7540625" y="1468438"/>
          <p14:tracePt t="20931" x="7554913" y="1473200"/>
          <p14:tracePt t="20945" x="7566025" y="1473200"/>
          <p14:tracePt t="20975" x="7575550" y="1473200"/>
          <p14:tracePt t="21006" x="7599363" y="1468438"/>
          <p14:tracePt t="21011" x="0" y="0"/>
        </p14:tracePtLst>
        <p14:tracePtLst>
          <p14:tracePt t="25615" x="5391150" y="1519238"/>
          <p14:tracePt t="25630" x="5341938" y="1558925"/>
          <p14:tracePt t="25661" x="5246688" y="1647825"/>
          <p14:tracePt t="25661" x="5232400" y="1657350"/>
          <p14:tracePt t="25675" x="5183188" y="1697038"/>
          <p14:tracePt t="25690" x="5132388" y="1741488"/>
          <p14:tracePt t="25704" x="5073650" y="1785938"/>
          <p14:tracePt t="25719" x="5013325" y="1841500"/>
          <p14:tracePt t="25735" x="4964113" y="1881188"/>
          <p14:tracePt t="25749" x="4929188" y="1925638"/>
          <p14:tracePt t="25764" x="4889500" y="1974850"/>
          <p14:tracePt t="25780" x="4854575" y="2039938"/>
          <p14:tracePt t="25795" x="4819650" y="2098675"/>
          <p14:tracePt t="25810" x="4795838" y="2154238"/>
          <p14:tracePt t="25826" x="4784725" y="2208213"/>
          <p14:tracePt t="25840" x="4791075" y="2268538"/>
          <p14:tracePt t="25854" x="4810125" y="2312988"/>
          <p14:tracePt t="25870" x="4840288" y="2347913"/>
          <p14:tracePt t="25884" x="4875213" y="2392363"/>
          <p14:tracePt t="25900" x="4899025" y="2446338"/>
          <p14:tracePt t="25914" x="4929188" y="2495550"/>
          <p14:tracePt t="25930" x="4959350" y="2535238"/>
          <p14:tracePt t="25945" x="4994275" y="2560638"/>
          <p14:tracePt t="25962" x="5043488" y="2579688"/>
          <p14:tracePt t="25975" x="5097463" y="2595563"/>
          <p14:tracePt t="25990" x="5148263" y="2605088"/>
          <p14:tracePt t="26005" x="5207000" y="2614613"/>
          <p14:tracePt t="26019" x="5276850" y="2625725"/>
          <p14:tracePt t="26035" x="5330825" y="2640013"/>
          <p14:tracePt t="26050" x="5370513" y="2654300"/>
          <p14:tracePt t="26065" x="5405438" y="2654300"/>
          <p14:tracePt t="26080" x="5445125" y="2644775"/>
          <p14:tracePt t="26111" x="5491163" y="2590800"/>
          <p14:tracePt t="26112" x="5500688" y="2570163"/>
          <p14:tracePt t="26126" x="5500688" y="2525713"/>
          <p14:tracePt t="26140" x="5475288" y="2471738"/>
          <p14:tracePt t="26155" x="5430838" y="2411413"/>
          <p14:tracePt t="26170" x="5386388" y="2362200"/>
          <p14:tracePt t="26185" x="5341938" y="2327275"/>
          <p14:tracePt t="26200" x="5297488" y="2297113"/>
          <p14:tracePt t="26215" x="5257800" y="2252663"/>
          <p14:tracePt t="26230" x="5218113" y="2198688"/>
          <p14:tracePt t="26245" x="5176838" y="2149475"/>
          <p14:tracePt t="26262" x="5148263" y="2098675"/>
          <p14:tracePt t="26276" x="5127625" y="2054225"/>
          <p14:tracePt t="26290" x="5118100" y="2009775"/>
          <p14:tracePt t="26305" x="5122863" y="1974850"/>
          <p14:tracePt t="26320" x="5143500" y="1949450"/>
          <p14:tracePt t="26335" x="5172075" y="1916113"/>
          <p14:tracePt t="26350" x="5227638" y="1890713"/>
          <p14:tracePt t="26365" x="5291138" y="1865313"/>
          <p14:tracePt t="26380" x="5356225" y="1841500"/>
          <p14:tracePt t="26395" x="5416550" y="1816100"/>
          <p14:tracePt t="26411" x="5505450" y="1785938"/>
          <p14:tracePt t="26426" x="5584825" y="1757363"/>
          <p14:tracePt t="26441" x="5678488" y="1722438"/>
          <p14:tracePt t="26455" x="5757863" y="1692275"/>
          <p14:tracePt t="26470" x="5808663" y="1662113"/>
          <p14:tracePt t="26485" x="5832475" y="1638300"/>
          <p14:tracePt t="26500" x="5843588" y="1612900"/>
          <p14:tracePt t="26515" x="5832475" y="1587500"/>
          <p14:tracePt t="26546" x="5788025" y="1543050"/>
          <p14:tracePt t="26547" x="5762625" y="1528763"/>
          <p14:tracePt t="26562" x="5694363" y="1498600"/>
          <p14:tracePt t="26592" x="5535613" y="1449388"/>
          <p14:tracePt t="26593" x="5510213" y="1449388"/>
          <p14:tracePt t="26606" x="5395913" y="1454150"/>
          <p14:tracePt t="26620" x="5281613" y="1489075"/>
          <p14:tracePt t="26635" x="5183188" y="1547813"/>
          <p14:tracePt t="26651" x="5108575" y="1617663"/>
          <p14:tracePt t="26665" x="5043488" y="1677988"/>
          <p14:tracePt t="26680" x="4994275" y="1722438"/>
          <p14:tracePt t="26696" x="4959350" y="1762125"/>
          <p14:tracePt t="26711" x="4933950" y="1806575"/>
          <p14:tracePt t="26726" x="4919663" y="1841500"/>
          <p14:tracePt t="26726" x="4914900" y="1851025"/>
          <p14:tracePt t="26740" x="4905375" y="1890713"/>
          <p14:tracePt t="26755" x="4905375" y="1920875"/>
          <p14:tracePt t="26771" x="4914900" y="1955800"/>
          <p14:tracePt t="26785" x="4929188" y="1989138"/>
          <p14:tracePt t="26800" x="4938713" y="2019300"/>
          <p14:tracePt t="26815" x="4949825" y="2044700"/>
          <p14:tracePt t="26831" x="4959350" y="2070100"/>
          <p14:tracePt t="26862" x="4968875" y="2093913"/>
          <p14:tracePt t="26863" x="4968875" y="2103438"/>
          <p14:tracePt t="26875" x="4973638" y="2114550"/>
          <p14:tracePt t="26877" x="4973638" y="2119313"/>
          <p14:tracePt t="26908" x="4973638" y="2133600"/>
          <p14:tracePt t="26920" x="4968875" y="2143125"/>
          <p14:tracePt t="26936" x="4964113" y="2154238"/>
          <p14:tracePt t="26951" x="4959350" y="2159000"/>
          <p14:tracePt t="26965" x="4959350" y="2163763"/>
          <p14:tracePt t="26998" x="4968875" y="2178050"/>
          <p14:tracePt t="26998" x="4973638" y="2182813"/>
          <p14:tracePt t="27017" x="0" y="0"/>
        </p14:tracePtLst>
        <p14:tracePtLst>
          <p14:tracePt t="29969" x="10523538" y="1335088"/>
          <p14:tracePt t="29984" x="10448925" y="1344613"/>
          <p14:tracePt t="29999" x="10364788" y="1354138"/>
          <p14:tracePt t="30014" x="10294938" y="1358900"/>
          <p14:tracePt t="30029" x="10206038" y="1365250"/>
          <p14:tracePt t="30061" x="10107613" y="1365250"/>
          <p14:tracePt t="30062" x="10037763" y="1365250"/>
          <p14:tracePt t="30089" x="9942513" y="1374775"/>
          <p14:tracePt t="30095" x="0" y="0"/>
        </p14:tracePtLst>
        <p14:tracePtLst>
          <p14:tracePt t="30271" x="9813925" y="1568450"/>
          <p14:tracePt t="30283" x="9909175" y="1552575"/>
          <p14:tracePt t="30298" x="10021888" y="1543050"/>
          <p14:tracePt t="30314" x="10131425" y="1538288"/>
          <p14:tracePt t="30329" x="10250488" y="1528763"/>
          <p14:tracePt t="30345" x="10360025" y="1528763"/>
          <p14:tracePt t="30359" x="10479088" y="1528763"/>
          <p14:tracePt t="30373" x="10588625" y="1533525"/>
          <p14:tracePt t="30389" x="10707688" y="1533525"/>
          <p14:tracePt t="30404" x="10807700" y="1528763"/>
          <p14:tracePt t="30419" x="10901363" y="1512888"/>
          <p14:tracePt t="30450" x="10966450" y="1493838"/>
          <p14:tracePt t="30464" x="11006138" y="1473200"/>
          <p14:tracePt t="30480" x="11045825" y="1458913"/>
          <p14:tracePt t="30484" x="0" y="0"/>
        </p14:tracePtLst>
        <p14:tracePtLst>
          <p14:tracePt t="31441" x="5822950" y="2586038"/>
          <p14:tracePt t="31455" x="5788025" y="2579688"/>
          <p14:tracePt t="31470" x="5753100" y="2574925"/>
          <p14:tracePt t="31485" x="5713413" y="2574925"/>
          <p14:tracePt t="31500" x="5668963" y="2574925"/>
          <p14:tracePt t="31516" x="5629275" y="2570163"/>
          <p14:tracePt t="31531" x="5594350" y="2560638"/>
          <p14:tracePt t="31547" x="5570538" y="2540000"/>
          <p14:tracePt t="31560" x="5535613" y="2525713"/>
          <p14:tracePt t="31575" x="5495925" y="2516188"/>
          <p14:tracePt t="31591" x="5445125" y="2511425"/>
          <p14:tracePt t="31605" x="5405438" y="2506663"/>
          <p14:tracePt t="31620" x="5370513" y="2506663"/>
          <p14:tracePt t="31635" x="5341938" y="2511425"/>
          <p14:tracePt t="31650" x="5316538" y="2516188"/>
          <p14:tracePt t="31666" x="5286375" y="2530475"/>
          <p14:tracePt t="31681" x="5262563" y="2546350"/>
          <p14:tracePt t="31696" x="5237163" y="2560638"/>
          <p14:tracePt t="31710" x="5211763" y="2574925"/>
          <p14:tracePt t="31725" x="5197475" y="2595563"/>
          <p14:tracePt t="31740" x="5187950" y="2614613"/>
          <p14:tracePt t="31755" x="5183188" y="2630488"/>
          <p14:tracePt t="31770" x="5187950" y="2649538"/>
          <p14:tracePt t="31785" x="5197475" y="2670175"/>
          <p14:tracePt t="31800" x="5207000" y="2693988"/>
          <p14:tracePt t="31816" x="5232400" y="2719388"/>
          <p14:tracePt t="31831" x="5257800" y="2738438"/>
          <p14:tracePt t="31847" x="5286375" y="2763838"/>
          <p14:tracePt t="31861" x="5316538" y="2789238"/>
          <p14:tracePt t="31875" x="5346700" y="2808288"/>
          <p14:tracePt t="31891" x="5381625" y="2833688"/>
          <p14:tracePt t="31905" x="5416550" y="2859088"/>
          <p14:tracePt t="31920" x="5465763" y="2882900"/>
          <p14:tracePt t="31936" x="5510213" y="2903538"/>
          <p14:tracePt t="31950" x="5549900" y="2922588"/>
          <p14:tracePt t="31966" x="5594350" y="2938463"/>
          <p14:tracePt t="31981" x="5649913" y="2957513"/>
          <p14:tracePt t="31996" x="5718175" y="2971800"/>
          <p14:tracePt t="32011" x="5778500" y="2987675"/>
          <p14:tracePt t="32025" x="5832475" y="2997200"/>
          <p14:tracePt t="32057" x="5927725" y="3001963"/>
          <p14:tracePt t="32057" x="5951538" y="2997200"/>
          <p14:tracePt t="32070" x="6002338" y="2992438"/>
          <p14:tracePt t="32086" x="6046788" y="2978150"/>
          <p14:tracePt t="32101" x="6100763" y="2967038"/>
          <p14:tracePt t="32116" x="6156325" y="2957513"/>
          <p14:tracePt t="32132" x="6196013" y="2943225"/>
          <p14:tracePt t="32146" x="6219825" y="2932113"/>
          <p14:tracePt t="32162" x="6240463" y="2922588"/>
          <p14:tracePt t="32175" x="6254750" y="2903538"/>
          <p14:tracePt t="32191" x="6264275" y="2878138"/>
          <p14:tracePt t="32206" x="6264275" y="2847975"/>
          <p14:tracePt t="32220" x="6259513" y="2819400"/>
          <p14:tracePt t="32235" x="6249988" y="2794000"/>
          <p14:tracePt t="32251" x="6224588" y="2773363"/>
          <p14:tracePt t="32266" x="6189663" y="2744788"/>
          <p14:tracePt t="32282" x="6140450" y="2714625"/>
          <p14:tracePt t="32313" x="6070600" y="2659063"/>
          <p14:tracePt t="32315" x="6030913" y="2619375"/>
          <p14:tracePt t="32326" x="5981700" y="2586038"/>
          <p14:tracePt t="32357" x="5907088" y="2570163"/>
          <p14:tracePt t="32357" x="5857875" y="2565400"/>
          <p14:tracePt t="32371" x="5803900" y="2555875"/>
          <p14:tracePt t="32386" x="5757863" y="2540000"/>
          <p14:tracePt t="32401" x="5708650" y="2525713"/>
          <p14:tracePt t="32416" x="5659438" y="2511425"/>
          <p14:tracePt t="32448" x="5599113" y="2481263"/>
          <p14:tracePt t="32448" x="5584825" y="2471738"/>
          <p14:tracePt t="32461" x="5554663" y="2455863"/>
          <p14:tracePt t="32492" x="5500688" y="2446338"/>
          <p14:tracePt t="32493" x="5491163" y="2446338"/>
          <p14:tracePt t="32506" x="5456238" y="2446338"/>
          <p14:tracePt t="32521" x="5430838" y="2451100"/>
          <p14:tracePt t="32536" x="5405438" y="2451100"/>
          <p14:tracePt t="32551" x="5386388" y="2460625"/>
          <p14:tracePt t="32566" x="5365750" y="2466975"/>
          <p14:tracePt t="32582" x="5351463" y="2481263"/>
          <p14:tracePt t="32597" x="5330825" y="2495550"/>
          <p14:tracePt t="32612" x="5311775" y="2511425"/>
          <p14:tracePt t="32626" x="5297488" y="2530475"/>
          <p14:tracePt t="32641" x="5286375" y="2546350"/>
          <p14:tracePt t="32656" x="5276850" y="2565400"/>
          <p14:tracePt t="32671" x="5267325" y="2586038"/>
          <p14:tracePt t="32686" x="5262563" y="2605088"/>
          <p14:tracePt t="32701" x="5257800" y="2635250"/>
          <p14:tracePt t="32716" x="5262563" y="2659063"/>
          <p14:tracePt t="32732" x="5267325" y="2684463"/>
          <p14:tracePt t="32745" x="5272088" y="2693988"/>
          <p14:tracePt t="32748" x="5276850" y="2705100"/>
          <p14:tracePt t="32762" x="5291138" y="2724150"/>
          <p14:tracePt t="32776" x="5307013" y="2744788"/>
          <p14:tracePt t="32791" x="5326063" y="2763838"/>
          <p14:tracePt t="32806" x="5341938" y="2779713"/>
          <p14:tracePt t="32821" x="5351463" y="2794000"/>
          <p14:tracePt t="32853" x="5370513" y="2803525"/>
          <p14:tracePt t="32853" x="5376863" y="2808288"/>
          <p14:tracePt t="32867" x="5391150" y="2813050"/>
          <p14:tracePt t="32883" x="5400675" y="2833688"/>
          <p14:tracePt t="32896" x="5410200" y="2847975"/>
          <p14:tracePt t="32898" x="5416550" y="2852738"/>
          <p14:tracePt t="32912" x="5435600" y="2873375"/>
          <p14:tracePt t="32926" x="5461000" y="2887663"/>
          <p14:tracePt t="32958" x="5510213" y="2913063"/>
          <p14:tracePt t="32958" x="5514975" y="2913063"/>
          <p14:tracePt t="32971" x="5545138" y="2922588"/>
          <p14:tracePt t="32987" x="5575300" y="2938463"/>
          <p14:tracePt t="33001" x="5599113" y="2947988"/>
          <p14:tracePt t="33017" x="5634038" y="2957513"/>
          <p14:tracePt t="33032" x="5673725" y="2967038"/>
          <p14:tracePt t="33047" x="5703888" y="2971800"/>
          <p14:tracePt t="33048" x="5713413" y="2971800"/>
          <p14:tracePt t="33063" x="5748338" y="2982913"/>
          <p14:tracePt t="33076" x="5783263" y="2997200"/>
          <p14:tracePt t="33092" x="5813425" y="3006725"/>
          <p14:tracePt t="33123" x="5892800" y="3017838"/>
          <p14:tracePt t="33123" x="5907088" y="3017838"/>
          <p14:tracePt t="33135" x="5916613" y="3017838"/>
          <p14:tracePt t="33137" x="5951538" y="3017838"/>
          <p14:tracePt t="33151" x="5986463" y="3017838"/>
          <p14:tracePt t="33167" x="6016625" y="3022600"/>
          <p14:tracePt t="33183" x="6046788" y="3022600"/>
          <p14:tracePt t="33196" x="6065838" y="3022600"/>
          <p14:tracePt t="33198" x="6086475" y="3022600"/>
          <p14:tracePt t="33212" x="6126163" y="3027363"/>
          <p14:tracePt t="33227" x="6165850" y="3022600"/>
          <p14:tracePt t="33241" x="6200775" y="3017838"/>
          <p14:tracePt t="33257" x="6224588" y="3006725"/>
          <p14:tracePt t="33272" x="6249988" y="3001963"/>
          <p14:tracePt t="33286" x="6269038" y="2992438"/>
          <p14:tracePt t="33301" x="6284913" y="2987675"/>
          <p14:tracePt t="33334" x="6289675" y="2987675"/>
          <p14:tracePt t="33362" x="6275388" y="2978150"/>
          <p14:tracePt t="33393" x="6245225" y="2967038"/>
          <p14:tracePt t="33406" x="6215063" y="2938463"/>
          <p14:tracePt t="33413" x="0" y="0"/>
        </p14:tracePtLst>
        <p14:tracePtLst>
          <p14:tracePt t="33978" x="5386388" y="2749550"/>
          <p14:tracePt t="33992" x="5360988" y="2689225"/>
          <p14:tracePt t="34007" x="5346700" y="2614613"/>
          <p14:tracePt t="34022" x="5330825" y="2555875"/>
          <p14:tracePt t="34037" x="5321300" y="2516188"/>
          <p14:tracePt t="34052" x="5311775" y="2471738"/>
          <p14:tracePt t="34068" x="5302250" y="2411413"/>
          <p14:tracePt t="34084" x="5291138" y="2347913"/>
          <p14:tracePt t="34099" x="5291138" y="2273300"/>
          <p14:tracePt t="34113" x="5297488" y="2182813"/>
          <p14:tracePt t="34144" x="5321300" y="2054225"/>
          <p14:tracePt t="34144" x="5326063" y="2039938"/>
          <p14:tracePt t="34158" x="5351463" y="1979613"/>
          <p14:tracePt t="34173" x="5381625" y="1944688"/>
          <p14:tracePt t="34188" x="5421313" y="1909763"/>
          <p14:tracePt t="34202" x="5480050" y="1876425"/>
          <p14:tracePt t="34218" x="5540375" y="1836738"/>
          <p14:tracePt t="34233" x="5599113" y="1785938"/>
          <p14:tracePt t="34249" x="5673725" y="1751013"/>
          <p14:tracePt t="34263" x="5748338" y="1722438"/>
          <p14:tracePt t="34277" x="5818188" y="1697038"/>
          <p14:tracePt t="34292" x="5892800" y="1671638"/>
          <p14:tracePt t="34308" x="5972175" y="1638300"/>
          <p14:tracePt t="34323" x="6051550" y="1603375"/>
          <p14:tracePt t="34337" x="6140450" y="1568450"/>
          <p14:tracePt t="34352" x="6224588" y="1543050"/>
          <p14:tracePt t="34368" x="6315075" y="1519238"/>
          <p14:tracePt t="34383" x="6399213" y="1508125"/>
          <p14:tracePt t="34399" x="6462713" y="1503363"/>
          <p14:tracePt t="34413" x="6542088" y="1508125"/>
          <p14:tracePt t="34428" x="6621463" y="1508125"/>
          <p14:tracePt t="34443" x="6696075" y="1508125"/>
          <p14:tracePt t="34458" x="6791325" y="1503363"/>
          <p14:tracePt t="34473" x="6870700" y="1498600"/>
          <p14:tracePt t="34488" x="6945313" y="1498600"/>
          <p14:tracePt t="34503" x="7015163" y="1503363"/>
          <p14:tracePt t="34518" x="7069138" y="1519238"/>
          <p14:tracePt t="34534" x="7113588" y="1528763"/>
          <p14:tracePt t="34549" x="7167563" y="1538288"/>
          <p14:tracePt t="34563" x="7227888" y="1547813"/>
          <p14:tracePt t="34577" x="7272338" y="1552575"/>
          <p14:tracePt t="34609" x="7327900" y="1552575"/>
          <p14:tracePt t="34609" x="7342188" y="1552575"/>
          <p14:tracePt t="34638" x="7377113" y="1547813"/>
          <p14:tracePt t="34644" x="0" y="0"/>
        </p14:tracePtLst>
        <p14:tracePtLst>
          <p14:tracePt t="36875" x="10772775" y="1325563"/>
          <p14:tracePt t="36905" x="10841038" y="1389063"/>
          <p14:tracePt t="36906" x="10856913" y="1404938"/>
          <p14:tracePt t="36920" x="10915650" y="1468438"/>
          <p14:tracePt t="36936" x="10971213" y="1533525"/>
          <p14:tracePt t="36951" x="11015663" y="1631950"/>
          <p14:tracePt t="36966" x="11074400" y="1717675"/>
          <p14:tracePt t="36980" x="11125200" y="1825625"/>
          <p14:tracePt t="36995" x="11164888" y="1935163"/>
          <p14:tracePt t="37026" x="11188700" y="2138363"/>
          <p14:tracePt t="37026" x="11193463" y="2208213"/>
          <p14:tracePt t="37040" x="11179175" y="2352675"/>
          <p14:tracePt t="37055" x="11160125" y="2486025"/>
          <p14:tracePt t="37070" x="11134725" y="2574925"/>
          <p14:tracePt t="37086" x="11099800" y="2654300"/>
          <p14:tracePt t="37102" x="11045825" y="2733675"/>
          <p14:tracePt t="37117" x="10985500" y="2808288"/>
          <p14:tracePt t="37146" x="10896600" y="2913063"/>
          <p14:tracePt t="37151" x="0" y="0"/>
        </p14:tracePtLst>
        <p14:tracePtLst>
          <p14:tracePt t="37724" x="6616700" y="4213225"/>
          <p14:tracePt t="37731" x="6537325" y="4192588"/>
          <p14:tracePt t="37746" x="6473825" y="4198938"/>
          <p14:tracePt t="37761" x="6418263" y="4213225"/>
          <p14:tracePt t="37776" x="6354763" y="4243388"/>
          <p14:tracePt t="37791" x="6280150" y="4283075"/>
          <p14:tracePt t="37806" x="6229350" y="4346575"/>
          <p14:tracePt t="37821" x="6184900" y="4421188"/>
          <p14:tracePt t="37836" x="6140450" y="4491038"/>
          <p14:tracePt t="37852" x="6100763" y="4589463"/>
          <p14:tracePt t="37867" x="6070600" y="4694238"/>
          <p14:tracePt t="37881" x="6056313" y="4818063"/>
          <p14:tracePt t="37896" x="6051550" y="4932363"/>
          <p14:tracePt t="37911" x="6061075" y="5046663"/>
          <p14:tracePt t="37926" x="6081713" y="5135563"/>
          <p14:tracePt t="37941" x="6110288" y="5226050"/>
          <p14:tracePt t="37956" x="6156325" y="5289550"/>
          <p14:tracePt t="37972" x="6205538" y="5345113"/>
          <p14:tracePt t="37986" x="6259513" y="5413375"/>
          <p14:tracePt t="38003" x="6348413" y="5478463"/>
          <p14:tracePt t="38017" x="6438900" y="5522913"/>
          <p14:tracePt t="38031" x="6548438" y="5553075"/>
          <p14:tracePt t="38046" x="6651625" y="5583238"/>
          <p14:tracePt t="38061" x="6765925" y="5607050"/>
          <p14:tracePt t="38076" x="6880225" y="5627688"/>
          <p14:tracePt t="38091" x="7008813" y="5632450"/>
          <p14:tracePt t="38106" x="7118350" y="5622925"/>
          <p14:tracePt t="38122" x="7232650" y="5597525"/>
          <p14:tracePt t="38136" x="7321550" y="5567363"/>
          <p14:tracePt t="38153" x="7416800" y="5527675"/>
          <p14:tracePt t="38168" x="7491413" y="5483225"/>
          <p14:tracePt t="38182" x="7545388" y="5408613"/>
          <p14:tracePt t="38196" x="7605713" y="5319713"/>
          <p14:tracePt t="38211" x="7654925" y="5230813"/>
          <p14:tracePt t="38226" x="7673975" y="5130800"/>
          <p14:tracePt t="38241" x="7664450" y="5041900"/>
          <p14:tracePt t="38256" x="7634288" y="4932363"/>
          <p14:tracePt t="38272" x="7594600" y="4818063"/>
          <p14:tracePt t="38287" x="7550150" y="4679950"/>
          <p14:tracePt t="38303" x="7505700" y="4540250"/>
          <p14:tracePt t="38316" x="7470775" y="4460875"/>
          <p14:tracePt t="38318" x="7456488" y="4437063"/>
          <p14:tracePt t="38332" x="7381875" y="4337050"/>
          <p14:tracePt t="38346" x="7312025" y="4267200"/>
          <p14:tracePt t="38378" x="7218363" y="4203700"/>
          <p14:tracePt t="38379" x="7188200" y="4183063"/>
          <p14:tracePt t="38391" x="7138988" y="4159250"/>
          <p14:tracePt t="38407" x="7108825" y="4148138"/>
          <p14:tracePt t="38439" x="7078663" y="4152900"/>
          <p14:tracePt t="38440" x="7059613" y="4164013"/>
          <p14:tracePt t="38467" x="7029450" y="4192588"/>
          <p14:tracePt t="38468" x="7024688" y="4198938"/>
          <p14:tracePt t="38482" x="7019925" y="4203700"/>
          <p14:tracePt t="38496" x="7015163" y="4208463"/>
          <p14:tracePt t="38617" x="6999288" y="4208463"/>
          <p14:tracePt t="38633" x="6994525" y="4208463"/>
          <p14:tracePt t="38647" x="6980238" y="4213225"/>
          <p14:tracePt t="38691" x="6980238" y="4217988"/>
          <p14:tracePt t="38699" x="0" y="0"/>
        </p14:tracePtLst>
        <p14:tracePtLst>
          <p14:tracePt t="39788" x="6492875" y="5100638"/>
          <p14:tracePt t="39804" x="6527800" y="5091113"/>
          <p14:tracePt t="39819" x="6562725" y="5086350"/>
          <p14:tracePt t="39833" x="6592888" y="5081588"/>
          <p14:tracePt t="39848" x="6616700" y="5081588"/>
          <p14:tracePt t="39863" x="6637338" y="5081588"/>
          <p14:tracePt t="39878" x="6646863" y="5081588"/>
          <p14:tracePt t="39892" x="6656388" y="5076825"/>
          <p14:tracePt t="39983" x="6651625" y="5076825"/>
          <p14:tracePt t="40006" x="6627813" y="5076825"/>
          <p14:tracePt t="40029" x="6592888" y="5086350"/>
          <p14:tracePt t="40029" x="6581775" y="5086350"/>
          <p14:tracePt t="40043" x="6567488" y="5091113"/>
          <p14:tracePt t="40058" x="6548438" y="5095875"/>
          <p14:tracePt t="40090" x="6537325" y="5106988"/>
          <p14:tracePt t="40090" x="6537325" y="5111750"/>
          <p14:tracePt t="40136" x="6553200" y="5126038"/>
          <p14:tracePt t="40136" x="6562725" y="5126038"/>
          <p14:tracePt t="40148" x="6592888" y="5126038"/>
          <p14:tracePt t="40163" x="6621463" y="5121275"/>
          <p14:tracePt t="40178" x="6651625" y="5116513"/>
          <p14:tracePt t="40193" x="6677025" y="5111750"/>
          <p14:tracePt t="40208" x="6700838" y="5100638"/>
          <p14:tracePt t="40224" x="6735763" y="5091113"/>
          <p14:tracePt t="40255" x="6791325" y="5067300"/>
          <p14:tracePt t="40256" x="6800850" y="5056188"/>
          <p14:tracePt t="40270" x="6821488" y="5037138"/>
          <p14:tracePt t="40284" x="6831013" y="5016500"/>
          <p14:tracePt t="40298" x="6835775" y="4997450"/>
          <p14:tracePt t="40313" x="6835775" y="4976813"/>
          <p14:tracePt t="40328" x="6831013" y="4962525"/>
          <p14:tracePt t="40344" x="6826250" y="4941888"/>
          <p14:tracePt t="40375" x="6815138" y="4918075"/>
          <p14:tracePt t="40388" x="6800850" y="4878388"/>
          <p14:tracePt t="40404" x="6775450" y="4822825"/>
          <p14:tracePt t="40405" x="6765925" y="4813300"/>
          <p14:tracePt t="40419" x="6742113" y="4794250"/>
          <p14:tracePt t="40434" x="6711950" y="4787900"/>
          <p14:tracePt t="40449" x="6681788" y="4783138"/>
          <p14:tracePt t="40463" x="6656388" y="4794250"/>
          <p14:tracePt t="40479" x="6627813" y="4799013"/>
          <p14:tracePt t="40494" x="6592888" y="4818063"/>
          <p14:tracePt t="40524" x="6548438" y="4838700"/>
          <p14:tracePt t="40539" x="6502400" y="4857750"/>
          <p14:tracePt t="40555" x="6443663" y="4897438"/>
          <p14:tracePt t="40555" x="6423025" y="4908550"/>
          <p14:tracePt t="40569" x="6383338" y="4932363"/>
          <p14:tracePt t="40584" x="6348413" y="4953000"/>
          <p14:tracePt t="40605" x="6324600" y="4987925"/>
          <p14:tracePt t="40613" x="6303963" y="5016500"/>
          <p14:tracePt t="40629" x="6294438" y="5041900"/>
          <p14:tracePt t="40644" x="6294438" y="5067300"/>
          <p14:tracePt t="40658" x="6303963" y="5086350"/>
          <p14:tracePt t="40674" x="6324600" y="5106988"/>
          <p14:tracePt t="40689" x="6354763" y="5130800"/>
          <p14:tracePt t="40704" x="6388100" y="5156200"/>
          <p14:tracePt t="40721" x="6418263" y="5175250"/>
          <p14:tracePt t="40733" x="6429375" y="5180013"/>
          <p14:tracePt t="40735" x="6448425" y="5191125"/>
          <p14:tracePt t="40749" x="6483350" y="5195888"/>
          <p14:tracePt t="40765" x="6532563" y="5191125"/>
          <p14:tracePt t="40779" x="6581775" y="5175250"/>
          <p14:tracePt t="40793" x="6632575" y="5160963"/>
          <p14:tracePt t="40809" x="6656388" y="5140325"/>
          <p14:tracePt t="40824" x="6681788" y="5126038"/>
          <p14:tracePt t="40839" x="6696075" y="5111750"/>
          <p14:tracePt t="40855" x="6711950" y="5086350"/>
          <p14:tracePt t="40870" x="6721475" y="5056188"/>
          <p14:tracePt t="40885" x="6726238" y="5037138"/>
          <p14:tracePt t="40898" x="6726238" y="5032375"/>
          <p14:tracePt t="40914" x="6711950" y="5021263"/>
          <p14:tracePt t="40946" x="6681788" y="5021263"/>
          <p14:tracePt t="40960" x="6667500" y="5027613"/>
          <p14:tracePt t="40974" x="6656388" y="5037138"/>
          <p14:tracePt t="40989" x="6646863" y="5037138"/>
          <p14:tracePt t="41021" x="6637338" y="5041900"/>
          <p14:tracePt t="41040" x="0" y="0"/>
        </p14:tracePtLst>
        <p14:tracePtLst>
          <p14:tracePt t="41789" x="5554663" y="1400175"/>
          <p14:tracePt t="41801" x="5470525" y="1439863"/>
          <p14:tracePt t="41815" x="5410200" y="1463675"/>
          <p14:tracePt t="41830" x="5356225" y="1498600"/>
          <p14:tracePt t="41845" x="5286375" y="1533525"/>
          <p14:tracePt t="41860" x="5222875" y="1568450"/>
          <p14:tracePt t="41875" x="5162550" y="1627188"/>
          <p14:tracePt t="41890" x="5113338" y="1682750"/>
          <p14:tracePt t="41905" x="5064125" y="1727200"/>
          <p14:tracePt t="41921" x="5003800" y="1781175"/>
          <p14:tracePt t="41936" x="4959350" y="1846263"/>
          <p14:tracePt t="41951" x="4919663" y="1900238"/>
          <p14:tracePt t="41965" x="4889500" y="1939925"/>
          <p14:tracePt t="41980" x="4864100" y="1979613"/>
          <p14:tracePt t="41995" x="4840288" y="2035175"/>
          <p14:tracePt t="42010" x="4814888" y="2089150"/>
          <p14:tracePt t="42025" x="4795838" y="2138363"/>
          <p14:tracePt t="42040" x="4775200" y="2198688"/>
          <p14:tracePt t="42056" x="4760913" y="2262188"/>
          <p14:tracePt t="42077" x="4760913" y="2317750"/>
          <p14:tracePt t="42086" x="4775200" y="2362200"/>
          <p14:tracePt t="42100" x="4795838" y="2401888"/>
          <p14:tracePt t="42115" x="4830763" y="2446338"/>
          <p14:tracePt t="42130" x="4864100" y="2486025"/>
          <p14:tracePt t="42146" x="4894263" y="2516188"/>
          <p14:tracePt t="42160" x="4924425" y="2540000"/>
          <p14:tracePt t="42175" x="4959350" y="2540000"/>
          <p14:tracePt t="42191" x="5008563" y="2535238"/>
          <p14:tracePt t="42206" x="5053013" y="2520950"/>
          <p14:tracePt t="42222" x="5092700" y="2490788"/>
          <p14:tracePt t="42236" x="5122863" y="2460625"/>
          <p14:tracePt t="42250" x="5143500" y="2416175"/>
          <p14:tracePt t="42265" x="5162550" y="2371725"/>
          <p14:tracePt t="42280" x="5176838" y="2322513"/>
          <p14:tracePt t="42295" x="5192713" y="2268538"/>
          <p14:tracePt t="42310" x="5202238" y="2212975"/>
          <p14:tracePt t="42325" x="5207000" y="2173288"/>
          <p14:tracePt t="42340" x="5211763" y="2138363"/>
          <p14:tracePt t="42356" x="5222875" y="2114550"/>
          <p14:tracePt t="42371" x="5232400" y="2084388"/>
          <p14:tracePt t="42386" x="5246688" y="2035175"/>
          <p14:tracePt t="42416" x="5281613" y="1960563"/>
          <p14:tracePt t="42416" x="5297488" y="1939925"/>
          <p14:tracePt t="42430" x="5326063" y="1900238"/>
          <p14:tracePt t="42445" x="5356225" y="1855788"/>
          <p14:tracePt t="42460" x="5381625" y="1820863"/>
          <p14:tracePt t="42475" x="5416550" y="1781175"/>
          <p14:tracePt t="42491" x="5456238" y="1751013"/>
          <p14:tracePt t="42507" x="5500688" y="1731963"/>
          <p14:tracePt t="42522" x="5535613" y="1706563"/>
          <p14:tracePt t="42537" x="5559425" y="1687513"/>
          <p14:tracePt t="42551" x="5570538" y="1677988"/>
          <p14:tracePt t="42580" x="5570538" y="1671638"/>
          <p14:tracePt t="42595" x="5559425" y="1662113"/>
          <p14:tracePt t="42611" x="5545138" y="1647825"/>
          <p14:tracePt t="42625" x="5514975" y="1631950"/>
          <p14:tracePt t="42641" x="5475288" y="1617663"/>
          <p14:tracePt t="42656" x="5421313" y="1608138"/>
          <p14:tracePt t="42671" x="5365750" y="1608138"/>
          <p14:tracePt t="42687" x="5307013" y="1622425"/>
          <p14:tracePt t="42701" x="5227638" y="1647825"/>
          <p14:tracePt t="42715" x="5162550" y="1677988"/>
          <p14:tracePt t="42747" x="5078413" y="1727200"/>
          <p14:tracePt t="42747" x="5053013" y="1741488"/>
          <p14:tracePt t="42760" x="5008563" y="1785938"/>
          <p14:tracePt t="42776" x="4973638" y="1836738"/>
          <p14:tracePt t="42791" x="4954588" y="1895475"/>
          <p14:tracePt t="42806" x="4949825" y="1955800"/>
          <p14:tracePt t="42822" x="4949825" y="2035175"/>
          <p14:tracePt t="42837" x="4954588" y="2109788"/>
          <p14:tracePt t="42852" x="4968875" y="2173288"/>
          <p14:tracePt t="42866" x="4984750" y="2238375"/>
          <p14:tracePt t="42881" x="5013325" y="2292350"/>
          <p14:tracePt t="42896" x="5043488" y="2327275"/>
          <p14:tracePt t="42911" x="5078413" y="2357438"/>
          <p14:tracePt t="42941" x="5118100" y="2387600"/>
          <p14:tracePt t="42957" x="0" y="0"/>
        </p14:tracePtLst>
        <p14:tracePtLst>
          <p14:tracePt t="45419" x="6875463" y="4481513"/>
          <p14:tracePt t="45433" x="6865938" y="4540250"/>
          <p14:tracePt t="45448" x="6854825" y="4595813"/>
          <p14:tracePt t="45463" x="6850063" y="4649788"/>
          <p14:tracePt t="45479" x="6840538" y="4699000"/>
          <p14:tracePt t="45494" x="6835775" y="4764088"/>
          <p14:tracePt t="45509" x="6826250" y="4843463"/>
          <p14:tracePt t="45524" x="6815138" y="4922838"/>
          <p14:tracePt t="45538" x="6810375" y="4962525"/>
          <p14:tracePt t="45540" x="6800850" y="5002213"/>
          <p14:tracePt t="45554" x="6791325" y="5067300"/>
          <p14:tracePt t="45568" x="6791325" y="5121275"/>
          <p14:tracePt t="45588" x="6796088" y="5186363"/>
          <p14:tracePt t="45598" x="6810375" y="5259388"/>
          <p14:tracePt t="45613" x="6826250" y="5338763"/>
          <p14:tracePt t="45629" x="6835775" y="5448300"/>
          <p14:tracePt t="45660" x="6845300" y="5657850"/>
          <p14:tracePt t="45660" x="6845300" y="5681663"/>
          <p14:tracePt t="45675" x="6845300" y="5761038"/>
          <p14:tracePt t="45688" x="6845300" y="5805488"/>
          <p14:tracePt t="45690" x="6850063" y="5821363"/>
          <p14:tracePt t="45704" x="6861175" y="5865813"/>
          <p14:tracePt t="45719" x="6875463" y="5900738"/>
          <p14:tracePt t="45734" x="6889750" y="5929313"/>
          <p14:tracePt t="45748" x="6900863" y="5954713"/>
          <p14:tracePt t="45764" x="6915150" y="5980113"/>
          <p14:tracePt t="45795" x="6950075" y="5980113"/>
          <p14:tracePt t="45795" x="6954838" y="5975350"/>
          <p14:tracePt t="45809" x="6969125" y="5949950"/>
          <p14:tracePt t="45824" x="6980238" y="5905500"/>
          <p14:tracePt t="45840" x="6999288" y="5840413"/>
          <p14:tracePt t="45854" x="7015163" y="5765800"/>
          <p14:tracePt t="45869" x="7024688" y="5697538"/>
          <p14:tracePt t="45884" x="7024688" y="5602288"/>
          <p14:tracePt t="45899" x="7024688" y="5503863"/>
          <p14:tracePt t="45922" x="7019925" y="5373688"/>
          <p14:tracePt t="45945" x="7024688" y="5091113"/>
          <p14:tracePt t="45976" x="7029450" y="4908550"/>
          <p14:tracePt t="45977" x="7024688" y="4868863"/>
          <p14:tracePt t="45990" x="7019925" y="4773613"/>
          <p14:tracePt t="46004" x="7004050" y="4703763"/>
          <p14:tracePt t="46020" x="6985000" y="4649788"/>
          <p14:tracePt t="46034" x="6964363" y="4589463"/>
          <p14:tracePt t="46049" x="6954838" y="4530725"/>
          <p14:tracePt t="46080" x="6929438" y="4470400"/>
          <p14:tracePt t="46081" x="6919913" y="4456113"/>
          <p14:tracePt t="46111" x="6884988" y="4421188"/>
          <p14:tracePt t="46125" x="6861175" y="4421188"/>
          <p14:tracePt t="46138" x="6845300" y="4425950"/>
          <p14:tracePt t="46139" x="6840538" y="4425950"/>
          <p14:tracePt t="46155" x="6821488" y="4446588"/>
          <p14:tracePt t="46185" x="6800850" y="4465638"/>
          <p14:tracePt t="46185" x="6796088" y="4476750"/>
          <p14:tracePt t="46199" x="6791325" y="4495800"/>
          <p14:tracePt t="46214" x="6781800" y="4535488"/>
          <p14:tracePt t="46229" x="6775450" y="4595813"/>
          <p14:tracePt t="46244" x="6770688" y="4654550"/>
          <p14:tracePt t="46259" x="6765925" y="4729163"/>
          <p14:tracePt t="46276" x="6761163" y="4822825"/>
          <p14:tracePt t="46290" x="6761163" y="4908550"/>
          <p14:tracePt t="46322" x="6761163" y="5060950"/>
          <p14:tracePt t="46323" x="6761163" y="5106988"/>
          <p14:tracePt t="46334" x="6765925" y="5210175"/>
          <p14:tracePt t="46349" x="6770688" y="5310188"/>
          <p14:tracePt t="46364" x="6775450" y="5429250"/>
          <p14:tracePt t="46379" x="6786563" y="5548313"/>
          <p14:tracePt t="46394" x="6805613" y="5691188"/>
          <p14:tracePt t="46426" x="6831013" y="5880100"/>
          <p14:tracePt t="46426" x="6845300" y="5915025"/>
          <p14:tracePt t="46441" x="6865938" y="5959475"/>
          <p14:tracePt t="46454" x="6884988" y="5984875"/>
          <p14:tracePt t="46470" x="6915150" y="6019800"/>
          <p14:tracePt t="46484" x="6950075" y="6048375"/>
          <p14:tracePt t="46499" x="6989763" y="6059488"/>
          <p14:tracePt t="46531" x="7054850" y="5984875"/>
          <p14:tracePt t="46532" x="7059613" y="5964238"/>
          <p14:tracePt t="46560" x="7094538" y="5835650"/>
          <p14:tracePt t="46565" x="0" y="0"/>
        </p14:tracePtLst>
        <p14:tracePtLst>
          <p14:tracePt t="47476" x="6840538" y="4610100"/>
          <p14:tracePt t="47491" x="6845300" y="4675188"/>
          <p14:tracePt t="47506" x="6840538" y="4764088"/>
          <p14:tracePt t="47521" x="6835775" y="4868863"/>
          <p14:tracePt t="47535" x="6831013" y="4992688"/>
          <p14:tracePt t="47567" x="6826250" y="5186363"/>
          <p14:tracePt t="47567" x="6826250" y="5249863"/>
          <p14:tracePt t="47581" x="6826250" y="5368925"/>
          <p14:tracePt t="47595" x="6826250" y="5478463"/>
          <p14:tracePt t="47611" x="6835775" y="5557838"/>
          <p14:tracePt t="47627" x="6840538" y="5641975"/>
          <p14:tracePt t="47642" x="6854825" y="5711825"/>
          <p14:tracePt t="47672" x="6861175" y="5770563"/>
          <p14:tracePt t="47673" x="6870700" y="5800725"/>
          <p14:tracePt t="47686" x="6880225" y="5830888"/>
          <p14:tracePt t="47700" x="6900863" y="5840413"/>
          <p14:tracePt t="47715" x="6929438" y="5840413"/>
          <p14:tracePt t="47730" x="6959600" y="5816600"/>
          <p14:tracePt t="47745" x="6989763" y="5776913"/>
          <p14:tracePt t="47761" x="7024688" y="5716588"/>
          <p14:tracePt t="47776" x="7059613" y="5627688"/>
          <p14:tracePt t="47792" x="7088188" y="5518150"/>
          <p14:tracePt t="47807" x="7127875" y="5389563"/>
          <p14:tracePt t="47837" x="7173913" y="5210175"/>
          <p14:tracePt t="47838" x="7173913" y="5180013"/>
          <p14:tracePt t="47850" x="7173913" y="5095875"/>
          <p14:tracePt t="47866" x="7167563" y="4987925"/>
          <p14:tracePt t="47881" x="7162800" y="4883150"/>
          <p14:tracePt t="47896" x="7158038" y="4764088"/>
          <p14:tracePt t="47927" x="7138988" y="4605338"/>
          <p14:tracePt t="47928" x="7134225" y="4584700"/>
          <p14:tracePt t="47958" x="7104063" y="4505325"/>
          <p14:tracePt t="47959" x="7078663" y="4465638"/>
          <p14:tracePt t="47971" x="7043738" y="4425950"/>
          <p14:tracePt t="48003" x="6989763" y="4376738"/>
          <p14:tracePt t="48003" x="6973888" y="4367213"/>
          <p14:tracePt t="48016" x="6945313" y="4351338"/>
          <p14:tracePt t="48047" x="6910388" y="4357688"/>
          <p14:tracePt t="48047" x="6894513" y="4371975"/>
          <p14:tracePt t="48061" x="6875463" y="4397375"/>
          <p14:tracePt t="48076" x="6854825" y="4425950"/>
          <p14:tracePt t="48092" x="6845300" y="4456113"/>
          <p14:tracePt t="48107" x="6840538" y="4491038"/>
          <p14:tracePt t="48121" x="6840538" y="4540250"/>
          <p14:tracePt t="48136" x="6845300" y="4610100"/>
          <p14:tracePt t="48151" x="6845300" y="4679950"/>
          <p14:tracePt t="48166" x="6845300" y="4748213"/>
          <p14:tracePt t="48181" x="6845300" y="4822825"/>
          <p14:tracePt t="48196" x="6840538" y="4892675"/>
          <p14:tracePt t="48211" x="6835775" y="4981575"/>
          <p14:tracePt t="48227" x="6835775" y="5081588"/>
          <p14:tracePt t="48243" x="6831013" y="5205413"/>
          <p14:tracePt t="48258" x="6831013" y="5329238"/>
          <p14:tracePt t="48271" x="6826250" y="5443538"/>
          <p14:tracePt t="48286" x="6826250" y="5532438"/>
          <p14:tracePt t="48301" x="6826250" y="5627688"/>
          <p14:tracePt t="48316" x="6835775" y="5702300"/>
          <p14:tracePt t="48331" x="6845300" y="5751513"/>
          <p14:tracePt t="48346" x="6861175" y="5810250"/>
          <p14:tracePt t="48361" x="6875463" y="5865813"/>
          <p14:tracePt t="48394" x="6894513" y="5919788"/>
          <p14:tracePt t="48395" x="6910388" y="5945188"/>
          <p14:tracePt t="48407" x="6934200" y="5954713"/>
          <p14:tracePt t="48438" x="6969125" y="5929313"/>
          <p14:tracePt t="48439" x="6999288" y="5895975"/>
          <p14:tracePt t="48457" x="0" y="0"/>
        </p14:tracePtLst>
        <p14:tracePtLst>
          <p14:tracePt t="50661" x="6805613" y="4624388"/>
          <p14:tracePt t="50674" x="6781800" y="4679950"/>
          <p14:tracePt t="50688" x="6756400" y="4738688"/>
          <p14:tracePt t="50704" x="6742113" y="4818063"/>
          <p14:tracePt t="50718" x="6731000" y="4873625"/>
          <p14:tracePt t="50733" x="6731000" y="4913313"/>
          <p14:tracePt t="50749" x="6726238" y="4953000"/>
          <p14:tracePt t="50763" x="6721475" y="5002213"/>
          <p14:tracePt t="50778" x="6716713" y="5051425"/>
          <p14:tracePt t="50795" x="6716713" y="5111750"/>
          <p14:tracePt t="50809" x="6711950" y="5165725"/>
          <p14:tracePt t="50810" x="6711950" y="5186363"/>
          <p14:tracePt t="50824" x="6716713" y="5254625"/>
          <p14:tracePt t="50838" x="6726238" y="5305425"/>
          <p14:tracePt t="50854" x="6735763" y="5354638"/>
          <p14:tracePt t="50868" x="6746875" y="5429250"/>
          <p14:tracePt t="50883" x="6756400" y="5503863"/>
          <p14:tracePt t="50898" x="6761163" y="5583238"/>
          <p14:tracePt t="50930" x="6770688" y="5721350"/>
          <p14:tracePt t="50931" x="6770688" y="5761038"/>
          <p14:tracePt t="50945" x="6781800" y="5840413"/>
          <p14:tracePt t="50959" x="6791325" y="5884863"/>
          <p14:tracePt t="50961" x="6796088" y="5895975"/>
          <p14:tracePt t="50974" x="6810375" y="5929313"/>
          <p14:tracePt t="50989" x="6831013" y="5959475"/>
          <p14:tracePt t="51004" x="6850063" y="5975350"/>
          <p14:tracePt t="51035" x="6880225" y="5980113"/>
          <p14:tracePt t="51035" x="6889750" y="5975350"/>
          <p14:tracePt t="51049" x="6919913" y="5954713"/>
          <p14:tracePt t="51064" x="6950075" y="5929313"/>
          <p14:tracePt t="51079" x="6985000" y="5889625"/>
          <p14:tracePt t="51095" x="7019925" y="5845175"/>
          <p14:tracePt t="51108" x="7029450" y="5821363"/>
          <p14:tracePt t="51110" x="7043738" y="5791200"/>
          <p14:tracePt t="51126" x="7064375" y="5737225"/>
          <p14:tracePt t="51138" x="7078663" y="5667375"/>
          <p14:tracePt t="51154" x="7099300" y="5578475"/>
          <p14:tracePt t="51169" x="7104063" y="5499100"/>
          <p14:tracePt t="51184" x="7113588" y="5389563"/>
          <p14:tracePt t="51198" x="7113588" y="5294313"/>
          <p14:tracePt t="51214" x="7118350" y="5200650"/>
          <p14:tracePt t="51229" x="7118350" y="5116513"/>
          <p14:tracePt t="51246" x="7123113" y="5037138"/>
          <p14:tracePt t="51260" x="7123113" y="4953000"/>
          <p14:tracePt t="51274" x="7118350" y="4887913"/>
          <p14:tracePt t="51289" x="7113588" y="4822825"/>
          <p14:tracePt t="51304" x="7104063" y="4764088"/>
          <p14:tracePt t="51335" x="7094538" y="4699000"/>
          <p14:tracePt t="51335" x="7088188" y="4694238"/>
          <p14:tracePt t="51349" x="7078663" y="4675188"/>
          <p14:tracePt t="51364" x="7069138" y="4654550"/>
          <p14:tracePt t="51379" x="7048500" y="4640263"/>
          <p14:tracePt t="51395" x="7038975" y="4624388"/>
          <p14:tracePt t="51410" x="7024688" y="4605338"/>
          <p14:tracePt t="51425" x="7008813" y="4589463"/>
          <p14:tracePt t="51456" x="6985000" y="4570413"/>
          <p14:tracePt t="51458" x="6973888" y="4560888"/>
          <p14:tracePt t="51469" x="6954838" y="4545013"/>
          <p14:tracePt t="51484" x="6940550" y="4535488"/>
          <p14:tracePt t="51499" x="6924675" y="4530725"/>
          <p14:tracePt t="51514" x="6915150" y="4530725"/>
          <p14:tracePt t="51529" x="6894513" y="4540250"/>
          <p14:tracePt t="51545" x="6884988" y="4545013"/>
          <p14:tracePt t="51558" x="6880225" y="4556125"/>
          <p14:tracePt t="51561" x="6875463" y="4560888"/>
          <p14:tracePt t="51575" x="6865938" y="4584700"/>
          <p14:tracePt t="51607" x="6854825" y="4645025"/>
          <p14:tracePt t="51607" x="6854825" y="4654550"/>
          <p14:tracePt t="51635" x="6835775" y="4724400"/>
          <p14:tracePt t="51636" x="6831013" y="4748213"/>
          <p14:tracePt t="51649" x="6810375" y="4808538"/>
          <p14:tracePt t="51664" x="6791325" y="4857750"/>
          <p14:tracePt t="51680" x="6775450" y="4897438"/>
          <p14:tracePt t="51695" x="6765925" y="4941888"/>
          <p14:tracePt t="51710" x="6765925" y="4997450"/>
          <p14:tracePt t="51725" x="6770688" y="5051425"/>
          <p14:tracePt t="51740" x="6786563" y="5106988"/>
          <p14:tracePt t="51754" x="6800850" y="5180013"/>
          <p14:tracePt t="51769" x="6810375" y="5254625"/>
          <p14:tracePt t="51784" x="6815138" y="5314950"/>
          <p14:tracePt t="51799" x="6821488" y="5389563"/>
          <p14:tracePt t="51814" x="6826250" y="5464175"/>
          <p14:tracePt t="51830" x="6835775" y="5532438"/>
          <p14:tracePt t="51845" x="6840538" y="5618163"/>
          <p14:tracePt t="51861" x="6840538" y="5691188"/>
          <p14:tracePt t="51875" x="6845300" y="5726113"/>
          <p14:tracePt t="51878" x="6850063" y="5751513"/>
          <p14:tracePt t="51889" x="6854825" y="5800725"/>
          <p14:tracePt t="51904" x="6865938" y="5840413"/>
          <p14:tracePt t="51919" x="6875463" y="5875338"/>
          <p14:tracePt t="51934" x="6880225" y="5905500"/>
          <p14:tracePt t="51966" x="6889750" y="5949950"/>
          <p14:tracePt t="51966" x="6894513" y="5954713"/>
          <p14:tracePt t="51980" x="6894513" y="5969000"/>
          <p14:tracePt t="51995" x="6900863" y="5980113"/>
          <p14:tracePt t="52011" x="6905625" y="5989638"/>
          <p14:tracePt t="52026" x="6905625" y="5994400"/>
          <p14:tracePt t="52040" x="6910388" y="5994400"/>
          <p14:tracePt t="52054" x="6915150" y="6008688"/>
          <p14:tracePt t="52070" x="6915150" y="6019800"/>
          <p14:tracePt t="52084" x="6919913" y="6024563"/>
          <p14:tracePt t="52115" x="6919913" y="6029325"/>
          <p14:tracePt t="52167" x="0" y="0"/>
        </p14:tracePtLst>
        <p14:tracePtLst>
          <p14:tracePt t="52852" x="6805613" y="5254625"/>
          <p14:tracePt t="52865" x="6791325" y="5299075"/>
          <p14:tracePt t="52881" x="6781800" y="5334000"/>
          <p14:tracePt t="52897" x="6781800" y="5364163"/>
          <p14:tracePt t="52911" x="6781800" y="5399088"/>
          <p14:tracePt t="52926" x="6786563" y="5434013"/>
          <p14:tracePt t="52958" x="6805613" y="5483225"/>
          <p14:tracePt t="52959" x="6805613" y="5499100"/>
          <p14:tracePt t="52970" x="6815138" y="5543550"/>
          <p14:tracePt t="52985" x="6826250" y="5602288"/>
          <p14:tracePt t="53000" x="6831013" y="5657850"/>
          <p14:tracePt t="53016" x="6831013" y="5686425"/>
          <p14:tracePt t="53031" x="6840538" y="5716588"/>
          <p14:tracePt t="53047" x="6850063" y="5751513"/>
          <p14:tracePt t="53062" x="6861175" y="5795963"/>
          <p14:tracePt t="53093" x="6880225" y="5875338"/>
          <p14:tracePt t="53094" x="6889750" y="5889625"/>
          <p14:tracePt t="53121" x="6924675" y="5929313"/>
          <p14:tracePt t="53122" x="6934200" y="5935663"/>
          <p14:tracePt t="53136" x="6959600" y="5935663"/>
          <p14:tracePt t="53151" x="6989763" y="5935663"/>
          <p14:tracePt t="53166" x="7008813" y="5929313"/>
          <p14:tracePt t="53181" x="7029450" y="5919788"/>
          <p14:tracePt t="53196" x="7048500" y="5905500"/>
          <p14:tracePt t="53211" x="7069138" y="5884863"/>
          <p14:tracePt t="53226" x="7083425" y="5861050"/>
          <p14:tracePt t="53241" x="7099300" y="5826125"/>
          <p14:tracePt t="53256" x="7104063" y="5791200"/>
          <p14:tracePt t="53271" x="7113588" y="5761038"/>
          <p14:tracePt t="53286" x="7108825" y="5737225"/>
          <p14:tracePt t="53301" x="7113588" y="5707063"/>
          <p14:tracePt t="53316" x="7113588" y="5672138"/>
          <p14:tracePt t="53331" x="7118350" y="5622925"/>
          <p14:tracePt t="53347" x="7127875" y="5567363"/>
          <p14:tracePt t="53362" x="7134225" y="5527675"/>
          <p14:tracePt t="53377" x="7138988" y="5487988"/>
          <p14:tracePt t="53391" x="7134225" y="5453063"/>
          <p14:tracePt t="53406" x="7134225" y="5408613"/>
          <p14:tracePt t="53421" x="7134225" y="5359400"/>
          <p14:tracePt t="53436" x="7134225" y="5319713"/>
          <p14:tracePt t="53451" x="7127875" y="5289550"/>
          <p14:tracePt t="53466" x="7123113" y="5259388"/>
          <p14:tracePt t="53481" x="7118350" y="5226050"/>
          <p14:tracePt t="53497" x="7113588" y="5195888"/>
          <p14:tracePt t="53512" x="7108825" y="5170488"/>
          <p14:tracePt t="53541" x="7108825" y="5165725"/>
          <p14:tracePt t="53556" x="7108825" y="5160963"/>
          <p14:tracePt t="53571" x="7104063" y="5156200"/>
          <p14:tracePt t="53587" x="7088188" y="5165725"/>
          <p14:tracePt t="53588" x="7083425" y="5165725"/>
          <p14:tracePt t="53601" x="7069138" y="5170488"/>
          <p14:tracePt t="53622" x="0" y="0"/>
        </p14:tracePtLst>
        <p14:tracePtLst>
          <p14:tracePt t="54022" x="6632575" y="5106988"/>
          <p14:tracePt t="54037" x="6681788" y="5100638"/>
          <p14:tracePt t="54052" x="6756400" y="5095875"/>
          <p14:tracePt t="54066" x="6835775" y="5091113"/>
          <p14:tracePt t="54082" x="6900863" y="5086350"/>
          <p14:tracePt t="54097" x="6985000" y="5076825"/>
          <p14:tracePt t="54113" x="7064375" y="5076825"/>
          <p14:tracePt t="54128" x="7143750" y="5072063"/>
          <p14:tracePt t="54143" x="7242175" y="5067300"/>
          <p14:tracePt t="54156" x="7327900" y="5056188"/>
          <p14:tracePt t="54172" x="7407275" y="5051425"/>
          <p14:tracePt t="54187" x="7475538" y="5041900"/>
          <p14:tracePt t="54202" x="7526338" y="5037138"/>
          <p14:tracePt t="54216" x="7570788" y="5032375"/>
          <p14:tracePt t="54232" x="7605713" y="5027613"/>
          <p14:tracePt t="54247" x="7629525" y="5027613"/>
          <p14:tracePt t="54307" x="7610475" y="5027613"/>
          <p14:tracePt t="54322" x="7589838" y="5032375"/>
          <p14:tracePt t="54337" x="7566025" y="5032375"/>
          <p14:tracePt t="54352" x="7545388" y="5032375"/>
          <p14:tracePt t="54367" x="7531100" y="5037138"/>
          <p14:tracePt t="54382" x="7515225" y="5037138"/>
          <p14:tracePt t="54413" x="7505700" y="5032375"/>
          <p14:tracePt t="54443" x="7500938" y="5037138"/>
          <p14:tracePt t="54579" x="7510463" y="5037138"/>
          <p14:tracePt t="54609" x="7515225" y="5037138"/>
          <p14:tracePt t="54667" x="7510463" y="5032375"/>
          <p14:tracePt t="54697" x="7505700" y="5032375"/>
          <p14:tracePt t="54712" x="7500938" y="5027613"/>
          <p14:tracePt t="54727" x="7496175" y="5027613"/>
          <p14:tracePt t="54741" x="7491413" y="5021263"/>
          <p14:tracePt t="54771" x="7486650" y="5016500"/>
          <p14:tracePt t="54802" x="7480300" y="5016500"/>
          <p14:tracePt t="54893" x="7486650" y="5016500"/>
          <p14:tracePt t="54908" x="7491413" y="5011738"/>
          <p14:tracePt t="54922" x="7496175" y="5011738"/>
          <p14:tracePt t="54936" x="7500938" y="5011738"/>
          <p14:tracePt t="55147" x="7496175" y="5006975"/>
          <p14:tracePt t="55209" x="7486650" y="5006975"/>
          <p14:tracePt t="55222" x="7480300" y="5006975"/>
          <p14:tracePt t="55237" x="7480300" y="5011738"/>
          <p14:tracePt t="55253" x="7475538" y="5016500"/>
          <p14:tracePt t="55418" x="7480300" y="5021263"/>
          <p14:tracePt t="55433" x="7486650" y="5027613"/>
          <p14:tracePt t="55438" x="0" y="0"/>
        </p14:tracePtLst>
        <p14:tracePtLst>
          <p14:tracePt t="56935" x="10707688" y="1136650"/>
          <p14:tracePt t="56950" x="10712450" y="1185863"/>
          <p14:tracePt t="56966" x="10712450" y="1220788"/>
          <p14:tracePt t="56979" x="10712450" y="1239838"/>
          <p14:tracePt t="56981" x="10717213" y="1255713"/>
          <p14:tracePt t="56995" x="10717213" y="1290638"/>
          <p14:tracePt t="57011" x="10712450" y="1335088"/>
          <p14:tracePt t="57025" x="10707688" y="1389063"/>
          <p14:tracePt t="57039" x="10702925" y="1444625"/>
          <p14:tracePt t="57055" x="10698163" y="1484313"/>
          <p14:tracePt t="57069" x="10693400" y="1524000"/>
          <p14:tracePt t="57085" x="10693400" y="1573213"/>
          <p14:tracePt t="57100" x="10693400" y="1617663"/>
          <p14:tracePt t="57115" x="10698163" y="1652588"/>
          <p14:tracePt t="57130" x="10707688" y="1682750"/>
          <p14:tracePt t="57162" x="10717213" y="1711325"/>
          <p14:tracePt t="57163" x="10717213" y="1722438"/>
          <p14:tracePt t="57175" x="10721975" y="1736725"/>
          <p14:tracePt t="57189" x="10721975" y="1746250"/>
          <p14:tracePt t="57279" x="10721975" y="1717675"/>
          <p14:tracePt t="57311" x="10721975" y="1652588"/>
          <p14:tracePt t="57312" x="10721975" y="1617663"/>
          <p14:tracePt t="57341" x="10721975" y="1468438"/>
          <p14:tracePt t="57341" x="10728325" y="1444625"/>
          <p14:tracePt t="57354" x="10737850" y="1344613"/>
          <p14:tracePt t="57370" x="10747375" y="1270000"/>
          <p14:tracePt t="57401" x="10761663" y="1166813"/>
          <p14:tracePt t="57402" x="10768013" y="1136650"/>
          <p14:tracePt t="57431" x="10772775" y="1076325"/>
          <p14:tracePt t="57432" x="10772775" y="1062038"/>
          <p14:tracePt t="57445" x="10772775" y="1022350"/>
          <p14:tracePt t="57460" x="10772775" y="968375"/>
          <p14:tracePt t="57475" x="10777538" y="912813"/>
          <p14:tracePt t="57490" x="10777538" y="877888"/>
          <p14:tracePt t="57505" x="10777538" y="858838"/>
          <p14:tracePt t="57519" x="10772775" y="849313"/>
          <p14:tracePt t="57534" x="10772775" y="838200"/>
          <p14:tracePt t="57550" x="10772775" y="828675"/>
          <p14:tracePt t="57583" x="10777538" y="819150"/>
          <p14:tracePt t="57595" x="10777538" y="814388"/>
          <p14:tracePt t="57641" x="10772775" y="823913"/>
          <p14:tracePt t="57655" x="10772775" y="842963"/>
          <p14:tracePt t="57670" x="10768013" y="868363"/>
          <p14:tracePt t="57685" x="10768013" y="893763"/>
          <p14:tracePt t="57700" x="10761663" y="938213"/>
          <p14:tracePt t="57716" x="10756900" y="996950"/>
          <p14:tracePt t="57731" x="10756900" y="1057275"/>
          <p14:tracePt t="57747" x="10747375" y="1127125"/>
          <p14:tracePt t="57760" x="10742613" y="1200150"/>
          <p14:tracePt t="57775" x="10737850" y="1255713"/>
          <p14:tracePt t="57791" x="10733088" y="1300163"/>
          <p14:tracePt t="57805" x="10733088" y="1349375"/>
          <p14:tracePt t="57820" x="10733088" y="1409700"/>
          <p14:tracePt t="57835" x="10733088" y="1463675"/>
          <p14:tracePt t="57851" x="10728325" y="1524000"/>
          <p14:tracePt t="57866" x="10728325" y="1592263"/>
          <p14:tracePt t="57882" x="10721975" y="1657350"/>
          <p14:tracePt t="57896" x="10717213" y="1706563"/>
          <p14:tracePt t="57910" x="10717213" y="1746250"/>
          <p14:tracePt t="57925" x="10717213" y="1801813"/>
          <p14:tracePt t="57940" x="10721975" y="1855788"/>
          <p14:tracePt t="57955" x="10728325" y="1905000"/>
          <p14:tracePt t="57970" x="10733088" y="1955800"/>
          <p14:tracePt t="57985" x="10737850" y="2019300"/>
          <p14:tracePt t="58000" x="10742613" y="2070100"/>
          <p14:tracePt t="58032" x="10752138" y="2124075"/>
          <p14:tracePt t="58033" x="10752138" y="2128838"/>
          <p14:tracePt t="58046" x="10756900" y="2149475"/>
          <p14:tracePt t="58060" x="10761663" y="2159000"/>
          <p14:tracePt t="58079" x="10768013" y="2168525"/>
          <p14:tracePt t="58090" x="10772775" y="2178050"/>
          <p14:tracePt t="58151" x="10772775" y="2163763"/>
          <p14:tracePt t="58166" x="10772775" y="2133600"/>
          <p14:tracePt t="58197" x="10761663" y="2058988"/>
          <p14:tracePt t="58198" x="10756900" y="2028825"/>
          <p14:tracePt t="58210" x="10752138" y="1955800"/>
          <p14:tracePt t="58225" x="10747375" y="1890713"/>
          <p14:tracePt t="58241" x="10737850" y="1811338"/>
          <p14:tracePt t="58255" x="10733088" y="1717675"/>
          <p14:tracePt t="58270" x="10728325" y="1612900"/>
          <p14:tracePt t="58302" x="10712450" y="1463675"/>
          <p14:tracePt t="58302" x="10707688" y="1365250"/>
          <p14:tracePt t="58316" x="10702925" y="1235075"/>
          <p14:tracePt t="58348" x="10698163" y="1052513"/>
          <p14:tracePt t="58349" x="10698163" y="992188"/>
          <p14:tracePt t="58376" x="10712450" y="814388"/>
          <p14:tracePt t="58377" x="10712450" y="788988"/>
          <p14:tracePt t="58391" x="10717213" y="704850"/>
          <p14:tracePt t="58406" x="10721975" y="655638"/>
          <p14:tracePt t="58420" x="10728325" y="630238"/>
          <p14:tracePt t="58436" x="10728325" y="620713"/>
          <p14:tracePt t="58451" x="10728325" y="615950"/>
          <p14:tracePt t="58467" x="10733088" y="609600"/>
          <p14:tracePt t="58498" x="10747375" y="609600"/>
          <p14:tracePt t="58510" x="10752138" y="609600"/>
          <p14:tracePt t="58526" x="10756900" y="630238"/>
          <p14:tracePt t="58541" x="10768013" y="655638"/>
          <p14:tracePt t="58556" x="10772775" y="700088"/>
          <p14:tracePt t="58571" x="10777538" y="774700"/>
          <p14:tracePt t="58586" x="10777538" y="858838"/>
          <p14:tracePt t="58601" x="10777538" y="957263"/>
          <p14:tracePt t="58617" x="10777538" y="1052513"/>
          <p14:tracePt t="58630" x="10777538" y="1096963"/>
          <p14:tracePt t="58632" x="10777538" y="1150938"/>
          <p14:tracePt t="58646" x="10777538" y="1255713"/>
          <p14:tracePt t="58661" x="10772775" y="1374775"/>
          <p14:tracePt t="58676" x="10768013" y="1479550"/>
          <p14:tracePt t="58691" x="10768013" y="1573213"/>
          <p14:tracePt t="58706" x="10761663" y="1662113"/>
          <p14:tracePt t="58721" x="10761663" y="1731963"/>
          <p14:tracePt t="58736" x="10756900" y="1816100"/>
          <p14:tracePt t="58751" x="10752138" y="1885950"/>
          <p14:tracePt t="58767" x="10747375" y="1944688"/>
          <p14:tracePt t="58782" x="10747375" y="2005013"/>
          <p14:tracePt t="58797" x="10752138" y="2044700"/>
          <p14:tracePt t="58800" x="10752138" y="2054225"/>
          <p14:tracePt t="58827" x="10752138" y="2079625"/>
          <p14:tracePt t="58828" x="10756900" y="2084388"/>
          <p14:tracePt t="58889" x="10761663" y="2054225"/>
          <p14:tracePt t="58917" x="10768013" y="1955800"/>
          <p14:tracePt t="58917" x="10772775" y="1916113"/>
          <p14:tracePt t="58949" x="10777538" y="1701800"/>
          <p14:tracePt t="58976" x="10777538" y="1577975"/>
          <p14:tracePt t="58992" x="10772775" y="1428750"/>
          <p14:tracePt t="58992" x="10772775" y="1379538"/>
          <p14:tracePt t="59006" x="10772775" y="1300163"/>
          <p14:tracePt t="59021" x="10772775" y="1255713"/>
          <p14:tracePt t="59036" x="10777538" y="1230313"/>
          <p14:tracePt t="59052" x="10772775" y="1211263"/>
          <p14:tracePt t="59067" x="10768013" y="1171575"/>
          <p14:tracePt t="59083" x="10768013" y="1127125"/>
          <p14:tracePt t="59097" x="10768013" y="1081088"/>
          <p14:tracePt t="59113" x="10768013" y="1041400"/>
          <p14:tracePt t="59127" x="10768013" y="1012825"/>
          <p14:tracePt t="59141" x="10768013" y="982663"/>
          <p14:tracePt t="59156" x="10768013" y="942975"/>
          <p14:tracePt t="59171" x="10772775" y="893763"/>
          <p14:tracePt t="59203" x="10787063" y="819150"/>
          <p14:tracePt t="59203" x="10791825" y="798513"/>
          <p14:tracePt t="59217" x="10796588" y="774700"/>
          <p14:tracePt t="59261" x="10796588" y="779463"/>
          <p14:tracePt t="59277" x="10801350" y="803275"/>
          <p14:tracePt t="59308" x="10812463" y="854075"/>
          <p14:tracePt t="59308" x="10812463" y="873125"/>
          <p14:tracePt t="59322" x="10817225" y="922338"/>
          <p14:tracePt t="59336" x="10821988" y="992188"/>
          <p14:tracePt t="59352" x="10826750" y="1066800"/>
          <p14:tracePt t="59367" x="10831513" y="1155700"/>
          <p14:tracePt t="59383" x="10836275" y="1260475"/>
          <p14:tracePt t="59398" x="10841038" y="1370013"/>
          <p14:tracePt t="59411" x="10847388" y="1463675"/>
          <p14:tracePt t="59427" x="10847388" y="1538288"/>
          <p14:tracePt t="59443" x="10847388" y="1622425"/>
          <p14:tracePt t="59456" x="10836275" y="1687513"/>
          <p14:tracePt t="59472" x="10826750" y="1762125"/>
          <p14:tracePt t="59486" x="10817225" y="1851025"/>
          <p14:tracePt t="59502" x="10807700" y="1920875"/>
          <p14:tracePt t="59518" x="10796588" y="1970088"/>
          <p14:tracePt t="59533" x="10787063" y="2014538"/>
          <p14:tracePt t="59548" x="10782300" y="2044700"/>
          <p14:tracePt t="59578" x="10777538" y="2063750"/>
          <p14:tracePt t="59613" x="0" y="0"/>
        </p14:tracePtLst>
        <p14:tracePtLst>
          <p14:tracePt t="60314" x="10812463" y="1008063"/>
          <p14:tracePt t="60327" x="10812463" y="1052513"/>
          <p14:tracePt t="60342" x="10807700" y="1106488"/>
          <p14:tracePt t="60357" x="10807700" y="1190625"/>
          <p14:tracePt t="60372" x="10801350" y="1270000"/>
          <p14:tracePt t="60388" x="10796588" y="1379538"/>
          <p14:tracePt t="60403" x="10787063" y="1479550"/>
          <p14:tracePt t="60418" x="10782300" y="1582738"/>
          <p14:tracePt t="60433" x="10777538" y="1662113"/>
          <p14:tracePt t="60451" x="10777538" y="1711325"/>
          <p14:tracePt t="60463" x="10777538" y="1766888"/>
          <p14:tracePt t="60477" x="10777538" y="1825625"/>
          <p14:tracePt t="60493" x="10777538" y="1876425"/>
          <p14:tracePt t="60508" x="10777538" y="1916113"/>
          <p14:tracePt t="60523" x="10782300" y="1949450"/>
          <p14:tracePt t="60553" x="10777538" y="1995488"/>
          <p14:tracePt t="60554" x="10782300" y="2005013"/>
          <p14:tracePt t="60631" x="10796588" y="1974850"/>
          <p14:tracePt t="60643" x="10807700" y="1935163"/>
          <p14:tracePt t="60674" x="10826750" y="1870075"/>
          <p14:tracePt t="60675" x="10831513" y="1830388"/>
          <p14:tracePt t="60688" x="10847388" y="1751013"/>
          <p14:tracePt t="60703" x="10856913" y="1692275"/>
          <p14:tracePt t="60719" x="10856913" y="1631950"/>
          <p14:tracePt t="60734" x="10856913" y="1563688"/>
          <p14:tracePt t="60749" x="10856913" y="1508125"/>
          <p14:tracePt t="60763" x="10861675" y="1444625"/>
          <p14:tracePt t="60778" x="10866438" y="1358900"/>
          <p14:tracePt t="60793" x="10861675" y="1295400"/>
          <p14:tracePt t="60808" x="10861675" y="1260475"/>
          <p14:tracePt t="60823" x="10856913" y="1235075"/>
          <p14:tracePt t="60838" x="10847388" y="1216025"/>
          <p14:tracePt t="60853" x="10841038" y="1195388"/>
          <p14:tracePt t="60868" x="10836275" y="1171575"/>
          <p14:tracePt t="60884" x="10836275" y="1146175"/>
          <p14:tracePt t="60899" x="10836275" y="1127125"/>
          <p14:tracePt t="60913" x="10836275" y="1116013"/>
          <p14:tracePt t="60928" x="10836275" y="1111250"/>
          <p14:tracePt t="60989" x="10841038" y="1111250"/>
          <p14:tracePt t="61003" x="10861675" y="1120775"/>
          <p14:tracePt t="61019" x="10880725" y="1150938"/>
          <p14:tracePt t="61035" x="10896600" y="1200150"/>
          <p14:tracePt t="61049" x="10910888" y="1246188"/>
          <p14:tracePt t="61063" x="10926763" y="1285875"/>
          <p14:tracePt t="61078" x="10936288" y="1339850"/>
          <p14:tracePt t="61093" x="10950575" y="1409700"/>
          <p14:tracePt t="61108" x="10955338" y="1468438"/>
          <p14:tracePt t="61123" x="10966450" y="1519238"/>
          <p14:tracePt t="61138" x="10966450" y="1577975"/>
          <p14:tracePt t="61153" x="10966450" y="1627188"/>
          <p14:tracePt t="61169" x="10966450" y="1662113"/>
          <p14:tracePt t="61185" x="10960100" y="1697038"/>
          <p14:tracePt t="61199" x="10960100" y="1727200"/>
          <p14:tracePt t="61214" x="10955338" y="1757363"/>
          <p14:tracePt t="61228" x="10955338" y="1785938"/>
          <p14:tracePt t="61259" x="10955338" y="1836738"/>
          <p14:tracePt t="61260" x="10950575" y="1841500"/>
          <p14:tracePt t="61273" x="10950575" y="1851025"/>
          <p14:tracePt t="61303" x="10945813" y="1855788"/>
          <p14:tracePt t="61365" x="10966450" y="1811338"/>
          <p14:tracePt t="61366" x="10966450" y="1785938"/>
          <p14:tracePt t="61393" x="10975975" y="1736725"/>
          <p14:tracePt t="61409" x="10975975" y="1677988"/>
          <p14:tracePt t="61410" x="10980738" y="1638300"/>
          <p14:tracePt t="61439" x="10985500" y="1552575"/>
          <p14:tracePt t="61440" x="10985500" y="1508125"/>
          <p14:tracePt t="61470" x="10990263" y="1414463"/>
          <p14:tracePt t="61470" x="10990263" y="1379538"/>
          <p14:tracePt t="61485" x="10985500" y="1319213"/>
          <p14:tracePt t="61499" x="10985500" y="1274763"/>
          <p14:tracePt t="61514" x="10985500" y="1230313"/>
          <p14:tracePt t="61528" x="10980738" y="1176338"/>
          <p14:tracePt t="61544" x="10980738" y="1120775"/>
          <p14:tracePt t="61559" x="10975975" y="1071563"/>
          <p14:tracePt t="61574" x="10975975" y="1036638"/>
          <p14:tracePt t="61588" x="10966450" y="1001713"/>
          <p14:tracePt t="61604" x="10960100" y="973138"/>
          <p14:tracePt t="61620" x="10955338" y="952500"/>
          <p14:tracePt t="61635" x="10950575" y="942975"/>
          <p14:tracePt t="61650" x="10950575" y="938213"/>
          <p14:tracePt t="61708" x="10950575" y="942975"/>
          <p14:tracePt t="61723" x="10955338" y="962025"/>
          <p14:tracePt t="61739" x="10960100" y="996950"/>
          <p14:tracePt t="61754" x="10966450" y="1031875"/>
          <p14:tracePt t="61769" x="10975975" y="1071563"/>
          <p14:tracePt t="61785" x="10985500" y="1111250"/>
          <p14:tracePt t="61800" x="10995025" y="1171575"/>
          <p14:tracePt t="61814" x="11001375" y="1230313"/>
          <p14:tracePt t="61829" x="11006138" y="1285875"/>
          <p14:tracePt t="61844" x="11010900" y="1358900"/>
          <p14:tracePt t="61859" x="11010900" y="1439863"/>
          <p14:tracePt t="61875" x="11010900" y="1498600"/>
          <p14:tracePt t="61889" x="11010900" y="1558925"/>
          <p14:tracePt t="61904" x="11006138" y="1612900"/>
          <p14:tracePt t="61919" x="11001375" y="1657350"/>
          <p14:tracePt t="61935" x="10995025" y="1692275"/>
          <p14:tracePt t="61951" x="10990263" y="1711325"/>
          <p14:tracePt t="61964" x="10985500" y="1727200"/>
          <p14:tracePt t="61979" x="10980738" y="1741488"/>
          <p14:tracePt t="62011" x="10975975" y="1751013"/>
          <p14:tracePt t="62011" x="10975975" y="1757363"/>
          <p14:tracePt t="62024" x="10971213" y="1762125"/>
          <p14:tracePt t="62145" x="10975975" y="1762125"/>
          <p14:tracePt t="62204" x="10975975" y="1766888"/>
          <p14:tracePt t="62280" x="10980738" y="1766888"/>
          <p14:tracePt t="62444" x="10980738" y="1771650"/>
          <p14:tracePt t="62490" x="10985500" y="1776413"/>
          <p14:tracePt t="62525" x="0" y="0"/>
        </p14:tracePtLst>
        <p14:tracePtLst>
          <p14:tracePt t="64262" x="9739313" y="4486275"/>
          <p14:tracePt t="64276" x="9725025" y="4491038"/>
          <p14:tracePt t="64291" x="9704388" y="4491038"/>
          <p14:tracePt t="64307" x="9690100" y="4486275"/>
          <p14:tracePt t="64322" x="9669463" y="4486275"/>
          <p14:tracePt t="64354" x="9636125" y="4476750"/>
          <p14:tracePt t="64355" x="9629775" y="4476750"/>
          <p14:tracePt t="64368" x="9605963" y="4470400"/>
          <p14:tracePt t="64382" x="9575800" y="4476750"/>
          <p14:tracePt t="64397" x="9550400" y="4476750"/>
          <p14:tracePt t="64411" x="9526588" y="4486275"/>
          <p14:tracePt t="64426" x="9505950" y="4500563"/>
          <p14:tracePt t="64442" x="9482138" y="4521200"/>
          <p14:tracePt t="64457" x="9466263" y="4556125"/>
          <p14:tracePt t="64489" x="9447213" y="4600575"/>
          <p14:tracePt t="64489" x="9442450" y="4614863"/>
          <p14:tracePt t="64503" x="9426575" y="4640263"/>
          <p14:tracePt t="64517" x="9417050" y="4668838"/>
          <p14:tracePt t="64532" x="9407525" y="4694238"/>
          <p14:tracePt t="64547" x="9396413" y="4719638"/>
          <p14:tracePt t="64561" x="9391650" y="4754563"/>
          <p14:tracePt t="64577" x="9402763" y="4799013"/>
          <p14:tracePt t="64592" x="9412288" y="4838700"/>
          <p14:tracePt t="64607" x="9421813" y="4868863"/>
          <p14:tracePt t="64622" x="9436100" y="4902200"/>
          <p14:tracePt t="64637" x="9451975" y="4927600"/>
          <p14:tracePt t="64653" x="9456738" y="4967288"/>
          <p14:tracePt t="64668" x="9461500" y="5011738"/>
          <p14:tracePt t="64682" x="9471025" y="5051425"/>
          <p14:tracePt t="64697" x="9482138" y="5095875"/>
          <p14:tracePt t="64712" x="9496425" y="5135563"/>
          <p14:tracePt t="64727" x="9521825" y="5180013"/>
          <p14:tracePt t="64742" x="9556750" y="5230813"/>
          <p14:tracePt t="64757" x="9605963" y="5265738"/>
          <p14:tracePt t="64772" x="9650413" y="5289550"/>
          <p14:tracePt t="64789" x="9685338" y="5310188"/>
          <p14:tracePt t="64803" x="9725025" y="5319713"/>
          <p14:tracePt t="64818" x="9769475" y="5329238"/>
          <p14:tracePt t="64832" x="9823450" y="5329238"/>
          <p14:tracePt t="64847" x="9883775" y="5314950"/>
          <p14:tracePt t="64862" x="9948863" y="5284788"/>
          <p14:tracePt t="64877" x="10017125" y="5249863"/>
          <p14:tracePt t="64892" x="10072688" y="5186363"/>
          <p14:tracePt t="64907" x="10112375" y="5130800"/>
          <p14:tracePt t="64922" x="10136188" y="5067300"/>
          <p14:tracePt t="64938" x="10156825" y="5002213"/>
          <p14:tracePt t="64954" x="10156825" y="4941888"/>
          <p14:tracePt t="64968" x="10147300" y="4908550"/>
          <p14:tracePt t="64971" x="10142538" y="4897438"/>
          <p14:tracePt t="64982" x="10117138" y="4852988"/>
          <p14:tracePt t="65012" x="10063163" y="4803775"/>
          <p14:tracePt t="65027" x="9967913" y="4754563"/>
          <p14:tracePt t="65034" x="0" y="0"/>
        </p14:tracePtLst>
        <p14:tracePtLst>
          <p14:tracePt t="65991" x="6826250" y="5230813"/>
          <p14:tracePt t="66004" x="6791325" y="5240338"/>
          <p14:tracePt t="66019" x="6761163" y="5254625"/>
          <p14:tracePt t="66033" x="6735763" y="5270500"/>
          <p14:tracePt t="66049" x="6711950" y="5289550"/>
          <p14:tracePt t="66063" x="6691313" y="5310188"/>
          <p14:tracePt t="66078" x="6672263" y="5329238"/>
          <p14:tracePt t="66093" x="6651625" y="5349875"/>
          <p14:tracePt t="66108" x="6637338" y="5368925"/>
          <p14:tracePt t="66123" x="6621463" y="5389563"/>
          <p14:tracePt t="66139" x="6611938" y="5424488"/>
          <p14:tracePt t="66154" x="6602413" y="5457825"/>
          <p14:tracePt t="66170" x="6602413" y="5492750"/>
          <p14:tracePt t="66184" x="6611938" y="5527675"/>
          <p14:tracePt t="66198" x="6621463" y="5572125"/>
          <p14:tracePt t="66213" x="6642100" y="5632450"/>
          <p14:tracePt t="66229" x="6661150" y="5681663"/>
          <p14:tracePt t="66243" x="6686550" y="5721350"/>
          <p14:tracePt t="66258" x="6726238" y="5751513"/>
          <p14:tracePt t="66274" x="6770688" y="5786438"/>
          <p14:tracePt t="66289" x="6810375" y="5826125"/>
          <p14:tracePt t="66305" x="6861175" y="5861050"/>
          <p14:tracePt t="66320" x="6894513" y="5889625"/>
          <p14:tracePt t="66333" x="6934200" y="5910263"/>
          <p14:tracePt t="66364" x="7008813" y="5924550"/>
          <p14:tracePt t="66365" x="7019925" y="5924550"/>
          <p14:tracePt t="66378" x="7054850" y="5919788"/>
          <p14:tracePt t="66394" x="7083425" y="5900738"/>
          <p14:tracePt t="66408" x="7113588" y="5870575"/>
          <p14:tracePt t="66423" x="7148513" y="5830888"/>
          <p14:tracePt t="66439" x="7183438" y="5791200"/>
          <p14:tracePt t="66454" x="7213600" y="5756275"/>
          <p14:tracePt t="66485" x="7246938" y="5702300"/>
          <p14:tracePt t="66486" x="7258050" y="5681663"/>
          <p14:tracePt t="66499" x="7272338" y="5627688"/>
          <p14:tracePt t="66513" x="7281863" y="5572125"/>
          <p14:tracePt t="66529" x="7286625" y="5527675"/>
          <p14:tracePt t="66544" x="7292975" y="5487988"/>
          <p14:tracePt t="66558" x="7286625" y="5457825"/>
          <p14:tracePt t="66574" x="7281863" y="5429250"/>
          <p14:tracePt t="66605" x="7267575" y="5378450"/>
          <p14:tracePt t="66606" x="7262813" y="5364163"/>
          <p14:tracePt t="66619" x="7253288" y="5338763"/>
          <p14:tracePt t="66633" x="7242175" y="5314950"/>
          <p14:tracePt t="66649" x="7227888" y="5294313"/>
          <p14:tracePt t="66664" x="7207250" y="5270500"/>
          <p14:tracePt t="66695" x="7178675" y="5230813"/>
          <p14:tracePt t="66696" x="7173913" y="5210175"/>
          <p14:tracePt t="66710" x="7158038" y="5170488"/>
          <p14:tracePt t="66724" x="7143750" y="5130800"/>
          <p14:tracePt t="66756" x="7118350" y="5060950"/>
          <p14:tracePt t="66756" x="7118350" y="5046663"/>
          <p14:tracePt t="66784" x="7099300" y="4972050"/>
          <p14:tracePt t="66785" x="7094538" y="4953000"/>
          <p14:tracePt t="66799" x="7078663" y="4922838"/>
          <p14:tracePt t="66814" x="7069138" y="4892675"/>
          <p14:tracePt t="66829" x="7064375" y="4857750"/>
          <p14:tracePt t="66844" x="7069138" y="4822825"/>
          <p14:tracePt t="66859" x="7073900" y="4778375"/>
          <p14:tracePt t="66874" x="7069138" y="4743450"/>
          <p14:tracePt t="66889" x="7069138" y="4714875"/>
          <p14:tracePt t="66905" x="7064375" y="4684713"/>
          <p14:tracePt t="66920" x="7064375" y="4654550"/>
          <p14:tracePt t="66951" x="7069138" y="4610100"/>
          <p14:tracePt t="66964" x="7078663" y="4549775"/>
          <p14:tracePt t="66971" x="0" y="0"/>
        </p14:tracePtLst>
        <p14:tracePtLst>
          <p14:tracePt t="67120" x="6959600" y="4351338"/>
          <p14:tracePt t="67129" x="6934200" y="4367213"/>
          <p14:tracePt t="67144" x="6924675" y="4376738"/>
          <p14:tracePt t="67159" x="6915150" y="4386263"/>
          <p14:tracePt t="67174" x="6905625" y="4402138"/>
          <p14:tracePt t="67190" x="6889750" y="4411663"/>
          <p14:tracePt t="67206" x="6884988" y="4425950"/>
          <p14:tracePt t="67220" x="6875463" y="4451350"/>
          <p14:tracePt t="67234" x="6870700" y="4465638"/>
          <p14:tracePt t="67250" x="6865938" y="4491038"/>
          <p14:tracePt t="67264" x="6861175" y="4516438"/>
          <p14:tracePt t="67279" x="6854825" y="4556125"/>
          <p14:tracePt t="67295" x="6850063" y="4600575"/>
          <p14:tracePt t="67310" x="6840538" y="4645025"/>
          <p14:tracePt t="67324" x="6826250" y="4689475"/>
          <p14:tracePt t="67340" x="6815138" y="4729163"/>
          <p14:tracePt t="67356" x="6805613" y="4783138"/>
          <p14:tracePt t="67371" x="6791325" y="4838700"/>
          <p14:tracePt t="67384" x="6775450" y="4883150"/>
          <p14:tracePt t="67399" x="6770688" y="4932363"/>
          <p14:tracePt t="67414" x="6765925" y="4997450"/>
          <p14:tracePt t="67430" x="6765925" y="5060950"/>
          <p14:tracePt t="67444" x="6761163" y="5111750"/>
          <p14:tracePt t="67459" x="6761163" y="5165725"/>
          <p14:tracePt t="67475" x="6765925" y="5226050"/>
          <p14:tracePt t="67491" x="6770688" y="5280025"/>
          <p14:tracePt t="67505" x="6775450" y="5329238"/>
          <p14:tracePt t="67521" x="6781800" y="5394325"/>
          <p14:tracePt t="67535" x="6786563" y="5464175"/>
          <p14:tracePt t="67550" x="6796088" y="5522913"/>
          <p14:tracePt t="67564" x="6800850" y="5583238"/>
          <p14:tracePt t="67579" x="6805613" y="5641975"/>
          <p14:tracePt t="67594" x="6821488" y="5681663"/>
          <p14:tracePt t="67610" x="6840538" y="5726113"/>
          <p14:tracePt t="67632" x="6865938" y="5756275"/>
          <p14:tracePt t="67640" x="6884988" y="5781675"/>
          <p14:tracePt t="67672" x="6915150" y="5830888"/>
          <p14:tracePt t="67672" x="6924675" y="5845175"/>
          <p14:tracePt t="67686" x="6950075" y="5865813"/>
          <p14:tracePt t="67700" x="6969125" y="5875338"/>
          <p14:tracePt t="67714" x="6989763" y="5880100"/>
          <p14:tracePt t="67730" x="7015163" y="5880100"/>
          <p14:tracePt t="67745" x="7034213" y="5870575"/>
          <p14:tracePt t="67760" x="7048500" y="5856288"/>
          <p14:tracePt t="67774" x="7059613" y="5835650"/>
          <p14:tracePt t="67791" x="7064375" y="5791200"/>
          <p14:tracePt t="67806" x="7069138" y="5737225"/>
          <p14:tracePt t="67822" x="7064375" y="5651500"/>
          <p14:tracePt t="67836" x="7054850" y="5543550"/>
          <p14:tracePt t="67850" x="7043738" y="5418138"/>
          <p14:tracePt t="67865" x="7034213" y="5310188"/>
          <p14:tracePt t="67880" x="7019925" y="5205413"/>
          <p14:tracePt t="67895" x="7004050" y="5116513"/>
          <p14:tracePt t="67910" x="6985000" y="5037138"/>
          <p14:tracePt t="67925" x="6973888" y="4941888"/>
          <p14:tracePt t="67940" x="6969125" y="4873625"/>
          <p14:tracePt t="67973" x="6964363" y="4759325"/>
          <p14:tracePt t="67974" x="6964363" y="4729163"/>
          <p14:tracePt t="67986" x="6954838" y="4689475"/>
          <p14:tracePt t="68000" x="6945313" y="4649788"/>
          <p14:tracePt t="68015" x="6934200" y="4605338"/>
          <p14:tracePt t="68031" x="6934200" y="4556125"/>
          <p14:tracePt t="68061" x="6929438" y="4486275"/>
          <p14:tracePt t="68061" x="6929438" y="4481513"/>
          <p14:tracePt t="68076" x="6924675" y="4460875"/>
          <p14:tracePt t="68091" x="6915150" y="4441825"/>
          <p14:tracePt t="68106" x="6905625" y="4430713"/>
          <p14:tracePt t="68121" x="6905625" y="4425950"/>
          <p14:tracePt t="68135" x="6900863" y="4416425"/>
          <p14:tracePt t="68150" x="6894513" y="4411663"/>
          <p14:tracePt t="68212" x="6884988" y="4411663"/>
          <p14:tracePt t="68212" x="6880225" y="4411663"/>
          <p14:tracePt t="68241" x="6870700" y="4425950"/>
          <p14:tracePt t="68242" x="6870700" y="4430713"/>
          <p14:tracePt t="68256" x="6865938" y="4451350"/>
          <p14:tracePt t="68271" x="6861175" y="4470400"/>
          <p14:tracePt t="68286" x="6850063" y="4495800"/>
          <p14:tracePt t="68301" x="6840538" y="4525963"/>
          <p14:tracePt t="68315" x="6831013" y="4565650"/>
          <p14:tracePt t="68331" x="6821488" y="4600575"/>
          <p14:tracePt t="68345" x="6815138" y="4635500"/>
          <p14:tracePt t="68360" x="6805613" y="4664075"/>
          <p14:tracePt t="68376" x="6796088" y="4694238"/>
          <p14:tracePt t="68391" x="6786563" y="4733925"/>
          <p14:tracePt t="68406" x="6781800" y="4799013"/>
          <p14:tracePt t="68420" x="6775450" y="4829175"/>
          <p14:tracePt t="68422" x="6770688" y="4857750"/>
          <p14:tracePt t="68436" x="6761163" y="4908550"/>
          <p14:tracePt t="68451" x="6756400" y="4967288"/>
          <p14:tracePt t="68465" x="6751638" y="5037138"/>
          <p14:tracePt t="68488" x="6746875" y="5095875"/>
          <p14:tracePt t="68495" x="6735763" y="5175250"/>
          <p14:tracePt t="68511" x="6726238" y="5275263"/>
          <p14:tracePt t="68525" x="6721475" y="5378450"/>
          <p14:tracePt t="68541" x="6721475" y="5478463"/>
          <p14:tracePt t="68556" x="6721475" y="5557838"/>
          <p14:tracePt t="68572" x="6721475" y="5641975"/>
          <p14:tracePt t="68586" x="6721475" y="5707063"/>
          <p14:tracePt t="68600" x="6726238" y="5765800"/>
          <p14:tracePt t="68616" x="6742113" y="5835650"/>
          <p14:tracePt t="68631" x="6761163" y="5900738"/>
          <p14:tracePt t="68646" x="6786563" y="5945188"/>
          <p14:tracePt t="68660" x="6810375" y="5980113"/>
          <p14:tracePt t="68692" x="6840538" y="6029325"/>
          <p14:tracePt t="68693" x="6854825" y="6043613"/>
          <p14:tracePt t="68707" x="6875463" y="6059488"/>
          <p14:tracePt t="68720" x="6884988" y="6064250"/>
          <p14:tracePt t="68738" x="6905625" y="6059488"/>
          <p14:tracePt t="68751" x="6924675" y="6034088"/>
          <p14:tracePt t="68766" x="6945313" y="6003925"/>
          <p14:tracePt t="68781" x="6964363" y="5969000"/>
          <p14:tracePt t="68796" x="6973888" y="5935663"/>
          <p14:tracePt t="68811" x="6985000" y="5895975"/>
          <p14:tracePt t="68826" x="6989763" y="5845175"/>
          <p14:tracePt t="68841" x="6989763" y="5776913"/>
          <p14:tracePt t="68857" x="6989763" y="5686425"/>
          <p14:tracePt t="68872" x="6994525" y="5562600"/>
          <p14:tracePt t="68886" x="6994525" y="5443538"/>
          <p14:tracePt t="68901" x="6994525" y="5329238"/>
          <p14:tracePt t="68916" x="6994525" y="5245100"/>
          <p14:tracePt t="68931" x="6994525" y="5156200"/>
          <p14:tracePt t="68957" x="6994525" y="5072063"/>
          <p14:tracePt t="68961" x="6999288" y="4962525"/>
          <p14:tracePt t="68992" x="7015163" y="4818063"/>
          <p14:tracePt t="68993" x="7019925" y="4768850"/>
          <p14:tracePt t="69007" x="7019925" y="4699000"/>
          <p14:tracePt t="69039" x="7015163" y="4624388"/>
          <p14:tracePt t="69040" x="7015163" y="4600575"/>
          <p14:tracePt t="69051" x="7015163" y="4549775"/>
          <p14:tracePt t="69066" x="7015163" y="4505325"/>
          <p14:tracePt t="69098" x="7019925" y="4465638"/>
          <p14:tracePt t="69098" x="7019925" y="4460875"/>
          <p14:tracePt t="69111" x="7015163" y="4441825"/>
          <p14:tracePt t="69126" x="7008813" y="4430713"/>
          <p14:tracePt t="69141" x="6994525" y="4416425"/>
          <p14:tracePt t="69158" x="6980238" y="4411663"/>
          <p14:tracePt t="69172" x="6969125" y="4406900"/>
          <p14:tracePt t="69187" x="6959600" y="4402138"/>
          <p14:tracePt t="69201" x="6954838" y="4402138"/>
          <p14:tracePt t="69234" x="6945313" y="4416425"/>
          <p14:tracePt t="69246" x="6940550" y="4437063"/>
          <p14:tracePt t="69277" x="6929438" y="4470400"/>
          <p14:tracePt t="69278" x="6924675" y="4481513"/>
          <p14:tracePt t="69292" x="6910388" y="4500563"/>
          <p14:tracePt t="69308" x="6900863" y="4530725"/>
          <p14:tracePt t="69323" x="6884988" y="4565650"/>
          <p14:tracePt t="69336" x="6875463" y="4579938"/>
          <p14:tracePt t="69338" x="6870700" y="4600575"/>
          <p14:tracePt t="69352" x="6865938" y="4629150"/>
          <p14:tracePt t="69366" x="6854825" y="4649788"/>
          <p14:tracePt t="69381" x="6845300" y="4675188"/>
          <p14:tracePt t="69396" x="6840538" y="4694238"/>
          <p14:tracePt t="69412" x="6840538" y="4719638"/>
          <p14:tracePt t="69443" x="6835775" y="4768850"/>
          <p14:tracePt t="69443" x="6835775" y="4787900"/>
          <p14:tracePt t="69457" x="6840538" y="4829175"/>
          <p14:tracePt t="69472" x="6835775" y="4862513"/>
          <p14:tracePt t="69487" x="6840538" y="4892675"/>
          <p14:tracePt t="69502" x="6845300" y="4918075"/>
          <p14:tracePt t="69516" x="6840538" y="4953000"/>
          <p14:tracePt t="69532" x="6845300" y="4997450"/>
          <p14:tracePt t="69546" x="6845300" y="5037138"/>
          <p14:tracePt t="69561" x="6845300" y="5076825"/>
          <p14:tracePt t="69576" x="6845300" y="5116513"/>
          <p14:tracePt t="69592" x="6845300" y="5160963"/>
          <p14:tracePt t="69608" x="6850063" y="5226050"/>
          <p14:tracePt t="69623" x="6850063" y="5284788"/>
          <p14:tracePt t="69638" x="6854825" y="5334000"/>
          <p14:tracePt t="69652" x="6854825" y="5389563"/>
          <p14:tracePt t="69666" x="6854825" y="5448300"/>
          <p14:tracePt t="69682" x="6854825" y="5503863"/>
          <p14:tracePt t="69713" x="6861175" y="5583238"/>
          <p14:tracePt t="69714" x="6865938" y="5611813"/>
          <p14:tracePt t="69727" x="6870700" y="5676900"/>
          <p14:tracePt t="69759" x="6875463" y="5746750"/>
          <p14:tracePt t="69760" x="6875463" y="5781675"/>
          <p14:tracePt t="69773" x="6880225" y="5830888"/>
          <p14:tracePt t="69787" x="6889750" y="5875338"/>
          <p14:tracePt t="69802" x="6905625" y="5910263"/>
          <p14:tracePt t="69817" x="6919913" y="5945188"/>
          <p14:tracePt t="69848" x="6959600" y="5999163"/>
          <p14:tracePt t="69848" x="6964363" y="6003925"/>
          <p14:tracePt t="69862" x="6989763" y="6024563"/>
          <p14:tracePt t="69877" x="7008813" y="6034088"/>
          <p14:tracePt t="69892" x="7034213" y="6038850"/>
          <p14:tracePt t="69908" x="7054850" y="6034088"/>
          <p14:tracePt t="69923" x="7078663" y="6019800"/>
          <p14:tracePt t="69937" x="7099300" y="6003925"/>
          <p14:tracePt t="69953" x="7123113" y="5980113"/>
          <p14:tracePt t="69967" x="7153275" y="5949950"/>
          <p14:tracePt t="69982" x="7188200" y="5905500"/>
          <p14:tracePt t="69997" x="7223125" y="5830888"/>
          <p14:tracePt t="70012" x="7246938" y="5737225"/>
          <p14:tracePt t="70027" x="7267575" y="5622925"/>
          <p14:tracePt t="70042" x="7277100" y="5483225"/>
          <p14:tracePt t="70058" x="7281863" y="5319713"/>
          <p14:tracePt t="70074" x="7281863" y="5126038"/>
          <p14:tracePt t="70102" x="7281863" y="4937125"/>
          <p14:tracePt t="70109" x="7272338" y="4808538"/>
          <p14:tracePt t="70117" x="7258050" y="4714875"/>
          <p14:tracePt t="70132" x="7242175" y="4659313"/>
          <p14:tracePt t="70162" x="7227888" y="4629150"/>
          <p14:tracePt t="70168"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18477" y="266626"/>
            <a:ext cx="11089923" cy="1347827"/>
          </a:xfrm>
        </p:spPr>
        <p:txBody>
          <a:bodyPr>
            <a:noAutofit/>
          </a:bodyPr>
          <a:lstStyle/>
          <a:p>
            <a:pPr algn="just"/>
            <a:r>
              <a:rPr lang="en-US" altLang="zh-CN" sz="1800" dirty="0">
                <a:latin typeface="Arial"/>
                <a:ea typeface="黑体" panose="02010609060101010101" pitchFamily="49" charset="-122"/>
                <a:cs typeface="Arial"/>
              </a:rPr>
              <a:t>The quadratic beam current scaling of the coherent radiation demonstrates unequivocally the formation of microbunching as well as its small band width</a:t>
            </a:r>
          </a:p>
          <a:p>
            <a:pPr algn="just"/>
            <a:r>
              <a:rPr lang="en-US" altLang="zh-CN" sz="1800" dirty="0">
                <a:latin typeface="Arial"/>
                <a:ea typeface="黑体" panose="02010609060101010101" pitchFamily="49" charset="-122"/>
                <a:cs typeface="Arial"/>
              </a:rPr>
              <a:t>The coherent signal comes from 2</a:t>
            </a:r>
            <a:r>
              <a:rPr lang="en-US" altLang="zh-CN" sz="1800" baseline="30000" dirty="0">
                <a:latin typeface="Arial"/>
                <a:ea typeface="黑体" panose="02010609060101010101" pitchFamily="49" charset="-122"/>
                <a:cs typeface="Arial"/>
              </a:rPr>
              <a:t>nd</a:t>
            </a:r>
            <a:r>
              <a:rPr lang="en-US" altLang="zh-CN" sz="1800" dirty="0">
                <a:latin typeface="Arial"/>
                <a:ea typeface="黑体" panose="02010609060101010101" pitchFamily="49" charset="-122"/>
                <a:cs typeface="Arial"/>
              </a:rPr>
              <a:t> harmonic radiation. 1. harmonic radiation is blocked together with the Laser light.  </a:t>
            </a:r>
            <a:r>
              <a:rPr lang="en-US" altLang="zh-CN" sz="1800" b="1" dirty="0">
                <a:latin typeface="Arial"/>
                <a:ea typeface="黑体" panose="02010609060101010101" pitchFamily="49" charset="-122"/>
                <a:cs typeface="Arial"/>
              </a:rPr>
              <a:t>Fundamental mode is expected to have a much higher radiation power </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205" y="1793744"/>
            <a:ext cx="10774195" cy="4927733"/>
          </a:xfrm>
          <a:prstGeom prst="rect">
            <a:avLst/>
          </a:prstGeom>
        </p:spPr>
      </p:pic>
      <p:sp>
        <p:nvSpPr>
          <p:cNvPr id="5" name="文本框 4"/>
          <p:cNvSpPr txBox="1"/>
          <p:nvPr/>
        </p:nvSpPr>
        <p:spPr>
          <a:xfrm>
            <a:off x="4302048" y="2468104"/>
            <a:ext cx="1736269" cy="1200329"/>
          </a:xfrm>
          <a:prstGeom prst="rect">
            <a:avLst/>
          </a:prstGeom>
          <a:noFill/>
        </p:spPr>
        <p:txBody>
          <a:bodyPr wrap="square" rtlCol="0">
            <a:spAutoFit/>
          </a:bodyPr>
          <a:lstStyle/>
          <a:p>
            <a:r>
              <a:rPr lang="en-US" altLang="zh-CN" b="1" dirty="0"/>
              <a:t>Broad-band incoherent</a:t>
            </a:r>
          </a:p>
          <a:p>
            <a:r>
              <a:rPr lang="en-US" altLang="zh-CN" b="1" dirty="0"/>
              <a:t>radiation of usual bunch</a:t>
            </a:r>
            <a:endParaRPr lang="zh-CN" altLang="en-US" b="1" dirty="0"/>
          </a:p>
        </p:txBody>
      </p:sp>
      <p:sp>
        <p:nvSpPr>
          <p:cNvPr id="7" name="文本框 6"/>
          <p:cNvSpPr txBox="1"/>
          <p:nvPr/>
        </p:nvSpPr>
        <p:spPr>
          <a:xfrm>
            <a:off x="6834329" y="2468104"/>
            <a:ext cx="1842947" cy="1200329"/>
          </a:xfrm>
          <a:prstGeom prst="rect">
            <a:avLst/>
          </a:prstGeom>
          <a:noFill/>
        </p:spPr>
        <p:txBody>
          <a:bodyPr wrap="square" rtlCol="0">
            <a:spAutoFit/>
          </a:bodyPr>
          <a:lstStyle/>
          <a:p>
            <a:r>
              <a:rPr lang="en-US" altLang="zh-CN" b="1" dirty="0"/>
              <a:t>Narrow-band coherent</a:t>
            </a:r>
          </a:p>
          <a:p>
            <a:r>
              <a:rPr lang="en-US" altLang="zh-CN" b="1" dirty="0"/>
              <a:t>radiation of </a:t>
            </a:r>
            <a:r>
              <a:rPr lang="en-US" altLang="zh-CN" b="1" dirty="0" err="1"/>
              <a:t>microbunches</a:t>
            </a:r>
            <a:endParaRPr lang="zh-CN" altLang="en-US" b="1" dirty="0"/>
          </a:p>
        </p:txBody>
      </p:sp>
      <p:sp>
        <p:nvSpPr>
          <p:cNvPr id="10" name="Rechteck 9"/>
          <p:cNvSpPr/>
          <p:nvPr/>
        </p:nvSpPr>
        <p:spPr>
          <a:xfrm>
            <a:off x="5319424" y="6345141"/>
            <a:ext cx="2067339" cy="376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3093" y="3653308"/>
            <a:ext cx="2590644" cy="2880000"/>
          </a:xfrm>
          <a:prstGeom prst="rect">
            <a:avLst/>
          </a:prstGeom>
        </p:spPr>
      </p:pic>
      <p:sp>
        <p:nvSpPr>
          <p:cNvPr id="11" name="Textfeld 10"/>
          <p:cNvSpPr txBox="1"/>
          <p:nvPr/>
        </p:nvSpPr>
        <p:spPr>
          <a:xfrm>
            <a:off x="4042754" y="6256311"/>
            <a:ext cx="1901483" cy="276999"/>
          </a:xfrm>
          <a:prstGeom prst="rect">
            <a:avLst/>
          </a:prstGeom>
          <a:noFill/>
        </p:spPr>
        <p:txBody>
          <a:bodyPr wrap="none" rtlCol="0">
            <a:spAutoFit/>
          </a:bodyPr>
          <a:lstStyle/>
          <a:p>
            <a:r>
              <a:rPr lang="de-DE" sz="1200">
                <a:latin typeface="Arial" panose="020B0604020202020204" pitchFamily="34" charset="0"/>
                <a:cs typeface="Arial" panose="020B0604020202020204" pitchFamily="34" charset="0"/>
              </a:rPr>
              <a:t>single bunch current (µA)</a:t>
            </a:r>
          </a:p>
        </p:txBody>
      </p:sp>
      <p:sp>
        <p:nvSpPr>
          <p:cNvPr id="12" name="Foliennummernplatzhalter 1">
            <a:extLst>
              <a:ext uri="{FF2B5EF4-FFF2-40B4-BE49-F238E27FC236}">
                <a16:creationId xmlns:a16="http://schemas.microsoft.com/office/drawing/2014/main" id="{DDEFDF6B-2EA7-4E65-9F52-922A0225221B}"/>
              </a:ext>
            </a:extLst>
          </p:cNvPr>
          <p:cNvSpPr txBox="1">
            <a:spLocks/>
          </p:cNvSpPr>
          <p:nvPr/>
        </p:nvSpPr>
        <p:spPr>
          <a:xfrm>
            <a:off x="10764726" y="6356350"/>
            <a:ext cx="1298543" cy="365125"/>
          </a:xfrm>
          <a:prstGeom prst="rect">
            <a:avLst/>
          </a:prstGeom>
          <a:solidFill>
            <a:schemeClr val="bg1"/>
          </a:solidFill>
        </p:spPr>
        <p:txBody>
          <a:bodyPr/>
          <a:lstStyle>
            <a:defPPr>
              <a:defRPr lang="de-DE"/>
            </a:defPPr>
            <a:lvl1pPr algn="ctr" rtl="0" fontAlgn="base">
              <a:spcBef>
                <a:spcPct val="0"/>
              </a:spcBef>
              <a:spcAft>
                <a:spcPct val="0"/>
              </a:spcAft>
              <a:defRPr sz="2000" kern="1200">
                <a:solidFill>
                  <a:schemeClr val="tx1"/>
                </a:solidFill>
                <a:latin typeface="Times New Roman" pitchFamily="18" charset="0"/>
                <a:ea typeface="+mn-ea"/>
                <a:cs typeface="Arial" pitchFamily="34" charset="0"/>
              </a:defRPr>
            </a:lvl1pPr>
            <a:lvl2pPr marL="457200" algn="ctr" rtl="0" fontAlgn="base">
              <a:spcBef>
                <a:spcPct val="0"/>
              </a:spcBef>
              <a:spcAft>
                <a:spcPct val="0"/>
              </a:spcAft>
              <a:defRPr sz="2000" kern="1200">
                <a:solidFill>
                  <a:schemeClr val="tx1"/>
                </a:solidFill>
                <a:latin typeface="Times New Roman" pitchFamily="18" charset="0"/>
                <a:ea typeface="+mn-ea"/>
                <a:cs typeface="Arial" pitchFamily="34" charset="0"/>
              </a:defRPr>
            </a:lvl2pPr>
            <a:lvl3pPr marL="914400" algn="ctr" rtl="0" fontAlgn="base">
              <a:spcBef>
                <a:spcPct val="0"/>
              </a:spcBef>
              <a:spcAft>
                <a:spcPct val="0"/>
              </a:spcAft>
              <a:defRPr sz="2000" kern="1200">
                <a:solidFill>
                  <a:schemeClr val="tx1"/>
                </a:solidFill>
                <a:latin typeface="Times New Roman" pitchFamily="18" charset="0"/>
                <a:ea typeface="+mn-ea"/>
                <a:cs typeface="Arial" pitchFamily="34" charset="0"/>
              </a:defRPr>
            </a:lvl3pPr>
            <a:lvl4pPr marL="1371600" algn="ctr" rtl="0" fontAlgn="base">
              <a:spcBef>
                <a:spcPct val="0"/>
              </a:spcBef>
              <a:spcAft>
                <a:spcPct val="0"/>
              </a:spcAft>
              <a:defRPr sz="2000" kern="1200">
                <a:solidFill>
                  <a:schemeClr val="tx1"/>
                </a:solidFill>
                <a:latin typeface="Times New Roman" pitchFamily="18" charset="0"/>
                <a:ea typeface="+mn-ea"/>
                <a:cs typeface="Arial" pitchFamily="34" charset="0"/>
              </a:defRPr>
            </a:lvl4pPr>
            <a:lvl5pPr marL="1828800" algn="ctr" rtl="0" fontAlgn="base">
              <a:spcBef>
                <a:spcPct val="0"/>
              </a:spcBef>
              <a:spcAft>
                <a:spcPct val="0"/>
              </a:spcAft>
              <a:defRPr sz="2000" kern="1200">
                <a:solidFill>
                  <a:schemeClr val="tx1"/>
                </a:solidFill>
                <a:latin typeface="Times New Roman" pitchFamily="18" charset="0"/>
                <a:ea typeface="+mn-ea"/>
                <a:cs typeface="Arial" pitchFamily="34" charset="0"/>
              </a:defRPr>
            </a:lvl5pPr>
            <a:lvl6pPr marL="2286000" algn="l" defTabSz="914400" rtl="0" eaLnBrk="1" latinLnBrk="0" hangingPunct="1">
              <a:defRPr sz="2000" kern="1200">
                <a:solidFill>
                  <a:schemeClr val="tx1"/>
                </a:solidFill>
                <a:latin typeface="Times New Roman" pitchFamily="18" charset="0"/>
                <a:ea typeface="+mn-ea"/>
                <a:cs typeface="Arial" pitchFamily="34" charset="0"/>
              </a:defRPr>
            </a:lvl6pPr>
            <a:lvl7pPr marL="2743200" algn="l" defTabSz="914400" rtl="0" eaLnBrk="1" latinLnBrk="0" hangingPunct="1">
              <a:defRPr sz="2000" kern="1200">
                <a:solidFill>
                  <a:schemeClr val="tx1"/>
                </a:solidFill>
                <a:latin typeface="Times New Roman" pitchFamily="18" charset="0"/>
                <a:ea typeface="+mn-ea"/>
                <a:cs typeface="Arial" pitchFamily="34" charset="0"/>
              </a:defRPr>
            </a:lvl7pPr>
            <a:lvl8pPr marL="3200400" algn="l" defTabSz="914400" rtl="0" eaLnBrk="1" latinLnBrk="0" hangingPunct="1">
              <a:defRPr sz="2000" kern="1200">
                <a:solidFill>
                  <a:schemeClr val="tx1"/>
                </a:solidFill>
                <a:latin typeface="Times New Roman" pitchFamily="18" charset="0"/>
                <a:ea typeface="+mn-ea"/>
                <a:cs typeface="Arial" pitchFamily="34" charset="0"/>
              </a:defRPr>
            </a:lvl8pPr>
            <a:lvl9pPr marL="3657600" algn="l" defTabSz="914400" rtl="0" eaLnBrk="1" latinLnBrk="0" hangingPunct="1">
              <a:defRPr sz="2000" kern="1200">
                <a:solidFill>
                  <a:schemeClr val="tx1"/>
                </a:solidFill>
                <a:latin typeface="Times New Roman" pitchFamily="18" charset="0"/>
                <a:ea typeface="+mn-ea"/>
                <a:cs typeface="Arial" pitchFamily="34" charset="0"/>
              </a:defRPr>
            </a:lvl9pPr>
          </a:lstStyle>
          <a:p>
            <a:pPr>
              <a:defRPr/>
            </a:pPr>
            <a:fld id="{AC2576D1-B625-48E3-8FC1-DA6631EDA154}" type="slidenum">
              <a:rPr lang="de-DE" altLang="de-DE" smtClean="0"/>
              <a:pPr>
                <a:defRPr/>
              </a:pPr>
              <a:t>16</a:t>
            </a:fld>
            <a:r>
              <a:rPr lang="de-DE" altLang="de-DE" dirty="0"/>
              <a:t>/22</a:t>
            </a:r>
          </a:p>
        </p:txBody>
      </p:sp>
    </p:spTree>
    <p:extLst>
      <p:ext uri="{BB962C8B-B14F-4D97-AF65-F5344CB8AC3E}">
        <p14:creationId xmlns:p14="http://schemas.microsoft.com/office/powerpoint/2010/main" val="3594062616"/>
      </p:ext>
    </p:extLst>
  </p:cSld>
  <p:clrMapOvr>
    <a:masterClrMapping/>
  </p:clrMapOvr>
  <mc:AlternateContent xmlns:mc="http://schemas.openxmlformats.org/markup-compatibility/2006" xmlns:p14="http://schemas.microsoft.com/office/powerpoint/2010/main">
    <mc:Choice Requires="p14">
      <p:transition spd="slow" p14:dur="2000" advTm="90837"/>
    </mc:Choice>
    <mc:Fallback xmlns="">
      <p:transition spd="slow" advTm="90837"/>
    </mc:Fallback>
  </mc:AlternateContent>
  <p:extLst mod="1">
    <p:ext uri="{3A86A75C-4F4B-4683-9AE1-C65F6400EC91}">
      <p14:laserTraceLst xmlns:p14="http://schemas.microsoft.com/office/powerpoint/2010/main">
        <p14:tracePtLst>
          <p14:tracePt t="7874" x="5491163" y="4024313"/>
          <p14:tracePt t="7889" x="5405438" y="4068763"/>
          <p14:tracePt t="7903" x="5321300" y="4138613"/>
          <p14:tracePt t="7918" x="5222875" y="4217988"/>
          <p14:tracePt t="7933" x="5127625" y="4287838"/>
          <p14:tracePt t="7948" x="5029200" y="4376738"/>
          <p14:tracePt t="7963" x="4929188" y="4460875"/>
          <p14:tracePt t="7980" x="4830763" y="4545013"/>
          <p14:tracePt t="7999" x="4725988" y="4645025"/>
          <p14:tracePt t="8008" x="4621213" y="4748213"/>
          <p14:tracePt t="8023" x="4511675" y="4862513"/>
          <p14:tracePt t="8038" x="4392613" y="4981575"/>
          <p14:tracePt t="8053" x="4279900" y="5100638"/>
          <p14:tracePt t="8068" x="4179888" y="5219700"/>
          <p14:tracePt t="8083" x="4090988" y="5324475"/>
          <p14:tracePt t="8098" x="4021138" y="5429250"/>
          <p14:tracePt t="8114" x="3951288" y="5522913"/>
          <p14:tracePt t="8129" x="3886200" y="5637213"/>
          <p14:tracePt t="8144" x="3832225" y="5746750"/>
          <p14:tracePt t="8159" x="3783013" y="5865813"/>
          <p14:tracePt t="8173" x="3738563" y="5964238"/>
          <p14:tracePt t="8188" x="3708400" y="6048375"/>
          <p14:tracePt t="8203" x="3698875" y="6099175"/>
          <p14:tracePt t="8218" x="3708400" y="6138863"/>
          <p14:tracePt t="8233" x="3738563" y="6167438"/>
          <p14:tracePt t="8248" x="3783013" y="6202363"/>
          <p14:tracePt t="8264" x="3832225" y="6232525"/>
          <p14:tracePt t="8285" x="3902075" y="6242050"/>
          <p14:tracePt t="8294" x="3995738" y="6227763"/>
          <p14:tracePt t="8309" x="4095750" y="6192838"/>
          <p14:tracePt t="8323" x="4214813" y="6143625"/>
          <p14:tracePt t="8338" x="4338638" y="6094413"/>
          <p14:tracePt t="8354" x="4471988" y="6019800"/>
          <p14:tracePt t="8368" x="4621213" y="5945188"/>
          <p14:tracePt t="8383" x="4765675" y="5861050"/>
          <p14:tracePt t="8398" x="4905375" y="5756275"/>
          <p14:tracePt t="8414" x="5048250" y="5637213"/>
          <p14:tracePt t="8429" x="5176838" y="5508625"/>
          <p14:tracePt t="8444" x="5316538" y="5364163"/>
          <p14:tracePt t="8459" x="5456238" y="5219700"/>
          <p14:tracePt t="8473" x="5570538" y="5081588"/>
          <p14:tracePt t="8488" x="5683250" y="4927600"/>
          <p14:tracePt t="8504" x="5778500" y="4778375"/>
          <p14:tracePt t="8535" x="5911850" y="4500563"/>
          <p14:tracePt t="8535" x="5932488" y="4460875"/>
          <p14:tracePt t="8549" x="5972175" y="4283075"/>
          <p14:tracePt t="8564" x="5991225" y="4129088"/>
          <p14:tracePt t="8580" x="5995988" y="4014788"/>
          <p14:tracePt t="8595" x="5981700" y="3944938"/>
          <p14:tracePt t="8609" x="5962650" y="3905250"/>
          <p14:tracePt t="8623" x="5932488" y="3886200"/>
          <p14:tracePt t="8639" x="5897563" y="3879850"/>
          <p14:tracePt t="8670" x="5822950" y="3905250"/>
          <p14:tracePt t="8670" x="5818188" y="3910013"/>
          <p14:tracePt t="8683" x="5783263" y="3935413"/>
          <p14:tracePt t="8699" x="5748338" y="3965575"/>
          <p14:tracePt t="8714" x="5722938" y="3984625"/>
          <p14:tracePt t="8746" x="5699125" y="3998913"/>
          <p14:tracePt t="8759" x="5683250" y="4010025"/>
          <p14:tracePt t="8764" x="0" y="0"/>
        </p14:tracePtLst>
        <p14:tracePtLst>
          <p14:tracePt t="11914" x="2482850" y="2540000"/>
          <p14:tracePt t="11927" x="2482850" y="2565400"/>
          <p14:tracePt t="11942" x="2476500" y="2595563"/>
          <p14:tracePt t="11957" x="2471738" y="2630488"/>
          <p14:tracePt t="11972" x="2466975" y="2674938"/>
          <p14:tracePt t="11987" x="2462213" y="2709863"/>
          <p14:tracePt t="12001" x="2466975" y="2744788"/>
          <p14:tracePt t="12017" x="2466975" y="2779713"/>
          <p14:tracePt t="12033" x="2471738" y="2824163"/>
          <p14:tracePt t="12048" x="2482850" y="2887663"/>
          <p14:tracePt t="12063" x="2487613" y="2938463"/>
          <p14:tracePt t="12076" x="2492375" y="2982913"/>
          <p14:tracePt t="12091" x="2501900" y="3032125"/>
          <p14:tracePt t="12107" x="2511425" y="3097213"/>
          <p14:tracePt t="12122" x="2527300" y="3141663"/>
          <p14:tracePt t="12153" x="2551113" y="3190875"/>
          <p14:tracePt t="12154" x="2555875" y="3200400"/>
          <p14:tracePt t="12167" x="2562225" y="3216275"/>
          <p14:tracePt t="12183" x="2571750" y="3225800"/>
          <p14:tracePt t="12199" x="2590800" y="3235325"/>
          <p14:tracePt t="12231" x="2620963" y="3225800"/>
          <p14:tracePt t="12232" x="2630488" y="3221038"/>
          <p14:tracePt t="12242" x="2655888" y="3205163"/>
          <p14:tracePt t="12257" x="2686050" y="3181350"/>
          <p14:tracePt t="12272" x="2709863" y="3151188"/>
          <p14:tracePt t="12287" x="2730500" y="3106738"/>
          <p14:tracePt t="12302" x="2749550" y="3057525"/>
          <p14:tracePt t="12317" x="2765425" y="3011488"/>
          <p14:tracePt t="12333" x="2774950" y="2952750"/>
          <p14:tracePt t="12348" x="2784475" y="2882900"/>
          <p14:tracePt t="12363" x="2789238" y="2794000"/>
          <p14:tracePt t="12377" x="2800350" y="2714625"/>
          <p14:tracePt t="12392" x="2800350" y="2630488"/>
          <p14:tracePt t="12408" x="2800350" y="2565400"/>
          <p14:tracePt t="12422" x="2795588" y="2520950"/>
          <p14:tracePt t="12437" x="2784475" y="2481263"/>
          <p14:tracePt t="12452" x="2774950" y="2436813"/>
          <p14:tracePt t="12467" x="2760663" y="2397125"/>
          <p14:tracePt t="12482" x="2744788" y="2362200"/>
          <p14:tracePt t="12514" x="2714625" y="2322513"/>
          <p14:tracePt t="12515" x="2705100" y="2312988"/>
          <p14:tracePt t="12527" x="2681288" y="2301875"/>
          <p14:tracePt t="12542" x="2651125" y="2292350"/>
          <p14:tracePt t="12557" x="2620963" y="2297113"/>
          <p14:tracePt t="12589" x="2590800" y="2301875"/>
          <p14:tracePt t="12590" x="2581275" y="2308225"/>
          <p14:tracePt t="12602" x="2566988" y="2317750"/>
          <p14:tracePt t="12635" x="2546350" y="2347913"/>
          <p14:tracePt t="12636" x="2546350" y="2362200"/>
          <p14:tracePt t="12648" x="2532063" y="2397125"/>
          <p14:tracePt t="12663" x="2522538" y="2451100"/>
          <p14:tracePt t="12678" x="2506663" y="2506663"/>
          <p14:tracePt t="12692" x="2501900" y="2560638"/>
          <p14:tracePt t="12707" x="2497138" y="2605088"/>
          <p14:tracePt t="12723" x="2497138" y="2665413"/>
          <p14:tracePt t="12738" x="2497138" y="2719388"/>
          <p14:tracePt t="12752" x="2497138" y="2773363"/>
          <p14:tracePt t="12784" x="2497138" y="2843213"/>
          <p14:tracePt t="12784" x="2497138" y="2887663"/>
          <p14:tracePt t="12799" x="2501900" y="2943225"/>
          <p14:tracePt t="12829" x="2506663" y="2997200"/>
          <p14:tracePt t="12830" x="2516188" y="3011488"/>
          <p14:tracePt t="12843" x="2522538" y="3032125"/>
          <p14:tracePt t="12857" x="2532063" y="3057525"/>
          <p14:tracePt t="12873" x="2541588" y="3081338"/>
          <p14:tracePt t="12888" x="2555875" y="3116263"/>
          <p14:tracePt t="12903" x="2571750" y="3151188"/>
          <p14:tracePt t="12918" x="2586038" y="3190875"/>
          <p14:tracePt t="12933" x="2606675" y="3205163"/>
          <p14:tracePt t="12951" x="2620963" y="3216275"/>
          <p14:tracePt t="12964" x="2641600" y="3216275"/>
          <p14:tracePt t="12978" x="2660650" y="3209925"/>
          <p14:tracePt t="13009" x="2690813" y="3209925"/>
          <p14:tracePt t="13023" x="2714625" y="3205163"/>
          <p14:tracePt t="13038" x="2735263" y="3195638"/>
          <p14:tracePt t="13058" x="0" y="0"/>
        </p14:tracePtLst>
        <p14:tracePtLst>
          <p14:tracePt t="13266" x="2840038" y="2595563"/>
          <p14:tracePt t="13278" x="2828925" y="2535238"/>
          <p14:tracePt t="13300" x="0" y="0"/>
        </p14:tracePtLst>
        <p14:tracePtLst>
          <p14:tracePt t="13731" x="2555875" y="2441575"/>
          <p14:tracePt t="13743" x="2541588" y="2486025"/>
          <p14:tracePt t="13758" x="2527300" y="2520950"/>
          <p14:tracePt t="13773" x="2516188" y="2551113"/>
          <p14:tracePt t="13788" x="2501900" y="2574925"/>
          <p14:tracePt t="13803" x="2492375" y="2609850"/>
          <p14:tracePt t="13819" x="2487613" y="2654300"/>
          <p14:tracePt t="13834" x="2487613" y="2709863"/>
          <p14:tracePt t="13849" x="2492375" y="2763838"/>
          <p14:tracePt t="13866" x="2501900" y="2833688"/>
          <p14:tracePt t="13884" x="0" y="0"/>
        </p14:tracePtLst>
        <p14:tracePtLst>
          <p14:tracePt t="16882" x="3197225" y="4108450"/>
          <p14:tracePt t="16897" x="3167063" y="4183063"/>
          <p14:tracePt t="16911" x="3148013" y="4262438"/>
          <p14:tracePt t="16926" x="3127375" y="4362450"/>
          <p14:tracePt t="16948" x="0" y="0"/>
        </p14:tracePtLst>
        <p14:tracePtLst>
          <p14:tracePt t="17438" x="3589338" y="5499100"/>
          <p14:tracePt t="17453" x="3594100" y="5364163"/>
          <p14:tracePt t="17468" x="3613150" y="5240338"/>
          <p14:tracePt t="17481" x="3613150" y="5205413"/>
          <p14:tracePt t="17483" x="3624263" y="5116513"/>
          <p14:tracePt t="17497" x="3633788" y="5016500"/>
          <p14:tracePt t="17512" x="3643313" y="4913313"/>
          <p14:tracePt t="17527" x="3643313" y="4829175"/>
          <p14:tracePt t="17542" x="3643313" y="4724400"/>
          <p14:tracePt t="17557" x="3633788" y="4629150"/>
          <p14:tracePt t="17572" x="3629025" y="4530725"/>
          <p14:tracePt t="17587" x="3624263" y="4456113"/>
          <p14:tracePt t="17603" x="3613150" y="4402138"/>
          <p14:tracePt t="17618" x="3603625" y="4367213"/>
          <p14:tracePt t="17633" x="3589338" y="4337050"/>
          <p14:tracePt t="17654" x="0" y="0"/>
        </p14:tracePtLst>
        <p14:tracePtLst>
          <p14:tracePt t="18811" x="2566988" y="2495550"/>
          <p14:tracePt t="18811" x="0" y="0"/>
        </p14:tracePtLst>
        <p14:tracePtLst>
          <p14:tracePt t="18836" x="2566988" y="2495550"/>
          <p14:tracePt t="18848" x="2566988" y="2500313"/>
          <p14:tracePt t="18863" x="2571750" y="2511425"/>
          <p14:tracePt t="18878" x="2571750" y="2520950"/>
          <p14:tracePt t="18893" x="2566988" y="2535238"/>
          <p14:tracePt t="18909" x="2571750" y="2546350"/>
          <p14:tracePt t="18923" x="2571750" y="2555875"/>
          <p14:tracePt t="18939" x="2571750" y="2565400"/>
          <p14:tracePt t="18954" x="2571750" y="2579688"/>
          <p14:tracePt t="18969" x="2566988" y="2600325"/>
          <p14:tracePt t="18985" x="2562225" y="2619375"/>
          <p14:tracePt t="18998" x="2562225" y="2644775"/>
          <p14:tracePt t="19014" x="2555875" y="2665413"/>
          <p14:tracePt t="19028" x="2555875" y="2679700"/>
          <p14:tracePt t="19043" x="2551113" y="2698750"/>
          <p14:tracePt t="19059" x="2551113" y="2719388"/>
          <p14:tracePt t="19074" x="2551113" y="2738438"/>
          <p14:tracePt t="19089" x="2546350" y="2759075"/>
          <p14:tracePt t="19104" x="2546350" y="2779713"/>
          <p14:tracePt t="19120" x="2551113" y="2798763"/>
          <p14:tracePt t="19135" x="2551113" y="2824163"/>
          <p14:tracePt t="19148" x="2551113" y="2847975"/>
          <p14:tracePt t="19164" x="2551113" y="2873375"/>
          <p14:tracePt t="19178" x="2555875" y="2898775"/>
          <p14:tracePt t="19193" x="2562225" y="2917825"/>
          <p14:tracePt t="19209" x="2555875" y="2938463"/>
          <p14:tracePt t="19224" x="2562225" y="2947988"/>
          <p14:tracePt t="19239" x="2562225" y="2957513"/>
          <p14:tracePt t="19254" x="2562225" y="2978150"/>
          <p14:tracePt t="19270" x="2566988" y="3001963"/>
          <p14:tracePt t="19285" x="2566988" y="3036888"/>
          <p14:tracePt t="19299" x="2566988" y="3067050"/>
          <p14:tracePt t="19314" x="2576513" y="3086100"/>
          <p14:tracePt t="19329" x="2576513" y="3097213"/>
          <p14:tracePt t="19344" x="2581275" y="3101975"/>
          <p14:tracePt t="19359" x="2581275" y="3106738"/>
          <p14:tracePt t="19374" x="2590800" y="3101975"/>
          <p14:tracePt t="19389" x="2606675" y="3086100"/>
          <p14:tracePt t="19404" x="2620963" y="3067050"/>
          <p14:tracePt t="19420" x="2630488" y="3041650"/>
          <p14:tracePt t="19435" x="2651125" y="3011488"/>
          <p14:tracePt t="19449" x="2665413" y="2978150"/>
          <p14:tracePt t="19464" x="2681288" y="2938463"/>
          <p14:tracePt t="19479" x="2695575" y="2882900"/>
          <p14:tracePt t="19510" x="2709863" y="2803525"/>
          <p14:tracePt t="19510" x="2714625" y="2784475"/>
          <p14:tracePt t="19524" x="2714625" y="2749550"/>
          <p14:tracePt t="19539" x="2720975" y="2714625"/>
          <p14:tracePt t="19555" x="2720975" y="2674938"/>
          <p14:tracePt t="19570" x="2720975" y="2625725"/>
          <p14:tracePt t="19585" x="2714625" y="2586038"/>
          <p14:tracePt t="19599" x="2705100" y="2551113"/>
          <p14:tracePt t="19614" x="2695575" y="2520950"/>
          <p14:tracePt t="19629" x="2690813" y="2490788"/>
          <p14:tracePt t="19644" x="2681288" y="2471738"/>
          <p14:tracePt t="19659" x="2670175" y="2455863"/>
          <p14:tracePt t="19674" x="2660650" y="2441575"/>
          <p14:tracePt t="19689" x="2651125" y="2432050"/>
          <p14:tracePt t="19705" x="2646363" y="2420938"/>
          <p14:tracePt t="19738" x="2635250" y="2411413"/>
          <p14:tracePt t="19749" x="2630488" y="2416175"/>
          <p14:tracePt t="19763" x="2625725" y="2420938"/>
          <p14:tracePt t="19779" x="2616200" y="2436813"/>
          <p14:tracePt t="19794" x="2611438" y="2460625"/>
          <p14:tracePt t="19809" x="2601913" y="2486025"/>
          <p14:tracePt t="19824" x="2595563" y="2506663"/>
          <p14:tracePt t="19839" x="2590800" y="2520950"/>
          <p14:tracePt t="19855" x="2586038" y="2540000"/>
          <p14:tracePt t="19871" x="2581275" y="2565400"/>
          <p14:tracePt t="19886" x="2571750" y="2600325"/>
          <p14:tracePt t="19900" x="2562225" y="2640013"/>
          <p14:tracePt t="19914" x="2551113" y="2679700"/>
          <p14:tracePt t="19929" x="2546350" y="2714625"/>
          <p14:tracePt t="19955" x="2536825" y="2744788"/>
          <p14:tracePt t="19959" x="2532063" y="2768600"/>
          <p14:tracePt t="19974" x="2532063" y="2789238"/>
          <p14:tracePt t="19989" x="2536825" y="2819400"/>
          <p14:tracePt t="20005" x="2532063" y="2863850"/>
          <p14:tracePt t="20021" x="2536825" y="2898775"/>
          <p14:tracePt t="20035" x="2541588" y="2932113"/>
          <p14:tracePt t="20051" x="2551113" y="2962275"/>
          <p14:tracePt t="20064" x="2555875" y="2982913"/>
          <p14:tracePt t="20079" x="2562225" y="3001963"/>
          <p14:tracePt t="20095" x="2566988" y="3027363"/>
          <p14:tracePt t="20109" x="2576513" y="3057525"/>
          <p14:tracePt t="20124" x="2581275" y="3090863"/>
          <p14:tracePt t="20139" x="2586038" y="3121025"/>
          <p14:tracePt t="20155" x="2595563" y="3136900"/>
          <p14:tracePt t="20186" x="2606675" y="3130550"/>
          <p14:tracePt t="20200" x="2620963" y="3111500"/>
          <p14:tracePt t="20215" x="2630488" y="3071813"/>
          <p14:tracePt t="20229" x="2646363" y="3032125"/>
          <p14:tracePt t="20245" x="2655888" y="2997200"/>
          <p14:tracePt t="20259" x="2665413" y="2962275"/>
          <p14:tracePt t="20275" x="2670175" y="2922588"/>
          <p14:tracePt t="20290" x="2681288" y="2863850"/>
          <p14:tracePt t="20305" x="2681288" y="2798763"/>
          <p14:tracePt t="20321" x="2681288" y="2738438"/>
          <p14:tracePt t="20336" x="2674938" y="2670175"/>
          <p14:tracePt t="20366" x="2660650" y="2590800"/>
          <p14:tracePt t="20366" x="2660650" y="2574925"/>
          <p14:tracePt t="20380" x="2646363" y="2551113"/>
          <p14:tracePt t="20395" x="2635250" y="2530475"/>
          <p14:tracePt t="20410" x="2620963" y="2511425"/>
          <p14:tracePt t="20425" x="2611438" y="2500313"/>
          <p14:tracePt t="20440" x="2606675" y="2490788"/>
          <p14:tracePt t="20455" x="2595563" y="2481263"/>
          <p14:tracePt t="20470" x="2590800" y="2481263"/>
          <p14:tracePt t="20487" x="2581275" y="2481263"/>
          <p14:tracePt t="20499" x="2576513" y="2481263"/>
          <p14:tracePt t="20515" x="2566988" y="2490788"/>
          <p14:tracePt t="20530" x="2555875" y="2490788"/>
          <p14:tracePt t="20545" x="2551113" y="2495550"/>
          <p14:tracePt t="20559" x="2546350" y="2500313"/>
          <p14:tracePt t="20575" x="2541588" y="2506663"/>
          <p14:tracePt t="20590" x="2532063" y="2511425"/>
          <p14:tracePt t="20605" x="2527300" y="2520950"/>
          <p14:tracePt t="20622" x="2516188" y="2540000"/>
          <p14:tracePt t="20636" x="2511425" y="2574925"/>
          <p14:tracePt t="20651" x="2506663" y="2614613"/>
          <p14:tracePt t="20665" x="2501900" y="2679700"/>
          <p14:tracePt t="20680" x="2497138" y="2733675"/>
          <p14:tracePt t="20695" x="2497138" y="2789238"/>
          <p14:tracePt t="20726" x="2506663" y="2903538"/>
          <p14:tracePt t="20726" x="2506663" y="2917825"/>
          <p14:tracePt t="20741" x="2506663" y="2971800"/>
          <p14:tracePt t="20756" x="2516188" y="3017838"/>
          <p14:tracePt t="20771" x="2522538" y="3067050"/>
          <p14:tracePt t="20786" x="2527300" y="3111500"/>
          <p14:tracePt t="20800" x="2541588" y="3136900"/>
          <p14:tracePt t="20815" x="2551113" y="3151188"/>
          <p14:tracePt t="20830" x="2562225" y="3155950"/>
          <p14:tracePt t="20845" x="2571750" y="3160713"/>
          <p14:tracePt t="20860" x="2586038" y="3155950"/>
          <p14:tracePt t="20875" x="2601913" y="3141663"/>
          <p14:tracePt t="20890" x="2620963" y="3101975"/>
          <p14:tracePt t="20906" x="2641600" y="3046413"/>
          <p14:tracePt t="20921" x="2655888" y="2992438"/>
          <p14:tracePt t="20935" x="2670175" y="2938463"/>
          <p14:tracePt t="20957" x="2681288" y="2868613"/>
          <p14:tracePt t="20965" x="2686050" y="2798763"/>
          <p14:tracePt t="20980" x="2690813" y="2733675"/>
          <p14:tracePt t="20995" x="2681288" y="2654300"/>
          <p14:tracePt t="21010" x="2670175" y="2574925"/>
          <p14:tracePt t="21026" x="2651125" y="2511425"/>
          <p14:tracePt t="21040" x="2630488" y="2460625"/>
          <p14:tracePt t="21055" x="2611438" y="2436813"/>
          <p14:tracePt t="21072" x="2590800" y="2432050"/>
          <p14:tracePt t="21088" x="2571750" y="2441575"/>
          <p14:tracePt t="21101" x="2562225" y="2460625"/>
          <p14:tracePt t="21132" x="2546350" y="2490788"/>
          <p14:tracePt t="21132" x="2546350" y="2495550"/>
          <p14:tracePt t="21145" x="2536825" y="2506663"/>
          <p14:tracePt t="21161" x="2536825" y="2516188"/>
          <p14:tracePt t="21191" x="2541588" y="2535238"/>
          <p14:tracePt t="21206" x="2541588" y="2546350"/>
          <p14:tracePt t="21222" x="2562225" y="2565400"/>
          <p14:tracePt t="21226" x="0" y="0"/>
        </p14:tracePtLst>
        <p14:tracePtLst>
          <p14:tracePt t="22829" x="4090988" y="5969000"/>
          <p14:tracePt t="22842" x="4105275" y="5949950"/>
          <p14:tracePt t="22857" x="4130675" y="5929313"/>
          <p14:tracePt t="22873" x="4154488" y="5910263"/>
          <p14:tracePt t="22888" x="4184650" y="5884863"/>
          <p14:tracePt t="22903" x="4214813" y="5849938"/>
          <p14:tracePt t="22917" x="4238625" y="5810250"/>
          <p14:tracePt t="22932" x="4268788" y="5776913"/>
          <p14:tracePt t="22947" x="4289425" y="5746750"/>
          <p14:tracePt t="22963" x="4319588" y="5716588"/>
          <p14:tracePt t="22977" x="4359275" y="5672138"/>
          <p14:tracePt t="22992" x="4403725" y="5611813"/>
          <p14:tracePt t="23008" x="4448175" y="5562600"/>
          <p14:tracePt t="23023" x="4483100" y="5527675"/>
          <p14:tracePt t="23038" x="4518025" y="5487988"/>
          <p14:tracePt t="23054" x="4551363" y="5448300"/>
          <p14:tracePt t="23069" x="4602163" y="5394325"/>
          <p14:tracePt t="23082" x="4656138" y="5345113"/>
          <p14:tracePt t="23097" x="4711700" y="5299075"/>
          <p14:tracePt t="23113" x="4751388" y="5259388"/>
          <p14:tracePt t="23127" x="4805363" y="5205413"/>
          <p14:tracePt t="23142" x="4859338" y="5156200"/>
          <p14:tracePt t="23158" x="4905375" y="5116513"/>
          <p14:tracePt t="23174" x="4945063" y="5072063"/>
          <p14:tracePt t="23189" x="4994275" y="5016500"/>
          <p14:tracePt t="23203" x="5053013" y="4957763"/>
          <p14:tracePt t="23218" x="5113338" y="4913313"/>
          <p14:tracePt t="23232" x="5157788" y="4868863"/>
          <p14:tracePt t="23248" x="5202238" y="4829175"/>
          <p14:tracePt t="23263" x="5257800" y="4773613"/>
          <p14:tracePt t="23278" x="5307013" y="4724400"/>
          <p14:tracePt t="23292" x="5346700" y="4684713"/>
          <p14:tracePt t="23308" x="5391150" y="4640263"/>
          <p14:tracePt t="23324" x="5440363" y="4589463"/>
          <p14:tracePt t="23339" x="5495925" y="4540250"/>
          <p14:tracePt t="23355" x="5535613" y="4500563"/>
          <p14:tracePt t="23368" x="5575300" y="4470400"/>
          <p14:tracePt t="23384" x="5614988" y="4437063"/>
          <p14:tracePt t="23398" x="5668963" y="4397375"/>
          <p14:tracePt t="23413" x="5722938" y="4346575"/>
          <p14:tracePt t="23428" x="5768975" y="4302125"/>
          <p14:tracePt t="23443" x="5803900" y="4267200"/>
          <p14:tracePt t="23458" x="5827713" y="4243388"/>
          <p14:tracePt t="23473" x="5857875" y="4217988"/>
          <p14:tracePt t="23489" x="5888038" y="4192588"/>
          <p14:tracePt t="23503" x="5922963" y="4168775"/>
          <p14:tracePt t="23518" x="5951538" y="4133850"/>
          <p14:tracePt t="23533" x="5981700" y="4103688"/>
          <p14:tracePt t="23548" x="6002338" y="4089400"/>
          <p14:tracePt t="23563" x="6011863" y="4068763"/>
          <p14:tracePt t="23578" x="6026150" y="4059238"/>
          <p14:tracePt t="23593" x="6030913" y="4049713"/>
          <p14:tracePt t="23608" x="6035675" y="4044950"/>
          <p14:tracePt t="23624" x="6042025" y="4033838"/>
          <p14:tracePt t="23639" x="6042025" y="4029075"/>
          <p14:tracePt t="23653" x="6046788" y="4024313"/>
          <p14:tracePt t="23668" x="6046788" y="4019550"/>
          <p14:tracePt t="23682" x="6046788" y="4014788"/>
          <p14:tracePt t="23743" x="6046788" y="4010025"/>
          <p14:tracePt t="23744" x="6042025" y="4014788"/>
          <p14:tracePt t="23775" x="6026150" y="4019550"/>
          <p14:tracePt t="23775" x="6021388" y="4029075"/>
          <p14:tracePt t="23788" x="6007100" y="4038600"/>
          <p14:tracePt t="23804" x="5991225" y="4054475"/>
          <p14:tracePt t="23818" x="5972175" y="4068763"/>
          <p14:tracePt t="23833" x="5951538" y="4094163"/>
          <p14:tracePt t="23864" x="5897563" y="4148138"/>
          <p14:tracePt t="23865" x="5876925" y="4168775"/>
          <p14:tracePt t="23878" x="5832475" y="4213225"/>
          <p14:tracePt t="23893" x="5788025" y="4252913"/>
          <p14:tracePt t="23908" x="5743575" y="4297363"/>
          <p14:tracePt t="23924" x="5678488" y="4357688"/>
          <p14:tracePt t="23939" x="5614988" y="4421188"/>
          <p14:tracePt t="23969" x="5519738" y="4510088"/>
          <p14:tracePt t="23970" x="5484813" y="4545013"/>
          <p14:tracePt t="23983" x="5416550" y="4614863"/>
          <p14:tracePt t="23998" x="5360988" y="4675188"/>
          <p14:tracePt t="24013" x="5302250" y="4729163"/>
          <p14:tracePt t="24028" x="5237163" y="4794250"/>
          <p14:tracePt t="24043" x="5183188" y="4852988"/>
          <p14:tracePt t="24059" x="5132388" y="4908550"/>
          <p14:tracePt t="24074" x="5083175" y="4962525"/>
          <p14:tracePt t="24090" x="5024438" y="5021263"/>
          <p14:tracePt t="24105" x="4973638" y="5076825"/>
          <p14:tracePt t="24118" x="4924425" y="5121275"/>
          <p14:tracePt t="24133" x="4875213" y="5180013"/>
          <p14:tracePt t="24149" x="4810125" y="5245100"/>
          <p14:tracePt t="24163" x="4756150" y="5299075"/>
          <p14:tracePt t="24178" x="4700588" y="5359400"/>
          <p14:tracePt t="24194" x="4641850" y="5434013"/>
          <p14:tracePt t="24209" x="4567238" y="5503863"/>
          <p14:tracePt t="24224" x="4506913" y="5572125"/>
          <p14:tracePt t="24240" x="4457700" y="5651500"/>
          <p14:tracePt t="24254" x="4398963" y="5716588"/>
          <p14:tracePt t="24284" x="4303713" y="5835650"/>
          <p14:tracePt t="24285" x="4289425" y="5849938"/>
          <p14:tracePt t="24299" x="4244975" y="5915025"/>
          <p14:tracePt t="24313" x="4184650" y="5969000"/>
          <p14:tracePt t="24329" x="4130675" y="6024563"/>
          <p14:tracePt t="24344" x="4090988" y="6073775"/>
          <p14:tracePt t="24359" x="4065588" y="6103938"/>
          <p14:tracePt t="24374" x="4040188" y="6127750"/>
          <p14:tracePt t="24390" x="4021138" y="6148388"/>
          <p14:tracePt t="24409" x="0" y="0"/>
        </p14:tracePtLst>
        <p14:tracePtLst>
          <p14:tracePt t="24599" x="4308475" y="5800725"/>
          <p14:tracePt t="24614" x="4359275" y="5746750"/>
          <p14:tracePt t="24629" x="4418013" y="5697538"/>
          <p14:tracePt t="24644" x="4467225" y="5637213"/>
          <p14:tracePt t="24659" x="4527550" y="5562600"/>
          <p14:tracePt t="24674" x="4602163" y="5483225"/>
          <p14:tracePt t="24705" x="4725988" y="5338763"/>
          <p14:tracePt t="24706" x="4765675" y="5294313"/>
          <p14:tracePt t="24719" x="4849813" y="5200650"/>
          <p14:tracePt t="24734" x="4929188" y="5111750"/>
          <p14:tracePt t="24749" x="5008563" y="5027613"/>
          <p14:tracePt t="24764" x="5097463" y="4932363"/>
          <p14:tracePt t="24779" x="5172075" y="4848225"/>
          <p14:tracePt t="24794" x="5262563" y="4754563"/>
          <p14:tracePt t="24809" x="5337175" y="4679950"/>
          <p14:tracePt t="24824" x="5400675" y="4605338"/>
          <p14:tracePt t="24840" x="5475288" y="4530725"/>
          <p14:tracePt t="24855" x="5545138" y="4476750"/>
          <p14:tracePt t="24869" x="5603875" y="4421188"/>
          <p14:tracePt t="24884" x="5668963" y="4357688"/>
          <p14:tracePt t="24899" x="5734050" y="4302125"/>
          <p14:tracePt t="24914" x="5788025" y="4252913"/>
          <p14:tracePt t="24942" x="5837238" y="4203700"/>
          <p14:tracePt t="24960" x="5942013" y="4113213"/>
          <p14:tracePt t="24961" x="5951538" y="4103688"/>
          <p14:tracePt t="24975" x="5986463" y="4073525"/>
          <p14:tracePt t="24990" x="6007100" y="4059238"/>
          <p14:tracePt t="25005" x="6021388" y="4044950"/>
          <p14:tracePt t="25020" x="6035675" y="4024313"/>
          <p14:tracePt t="25050" x="6061075" y="4010025"/>
          <p14:tracePt t="25064" x="6081713" y="3994150"/>
          <p14:tracePt t="25071" x="0" y="0"/>
        </p14:tracePtLst>
        <p14:tracePtLst>
          <p14:tracePt t="26087" x="4130675" y="6208713"/>
          <p14:tracePt t="26100" x="4184650" y="6197600"/>
          <p14:tracePt t="26116" x="4238625" y="6188075"/>
          <p14:tracePt t="26130" x="4294188" y="6178550"/>
          <p14:tracePt t="26145" x="4368800" y="6162675"/>
          <p14:tracePt t="26161" x="4448175" y="6153150"/>
          <p14:tracePt t="26176" x="4527550" y="6148388"/>
          <p14:tracePt t="26191" x="4621213" y="6143625"/>
          <p14:tracePt t="26207" x="4705350" y="6138863"/>
          <p14:tracePt t="26220" x="4791075" y="6122988"/>
          <p14:tracePt t="26235" x="4884738" y="6108700"/>
          <p14:tracePt t="26251" x="4968875" y="6094413"/>
          <p14:tracePt t="26266" x="5057775" y="6094413"/>
          <p14:tracePt t="26280" x="5137150" y="6099175"/>
          <p14:tracePt t="26296" x="5211763" y="6103938"/>
          <p14:tracePt t="26310" x="5286375" y="6113463"/>
          <p14:tracePt t="26326" x="5346700" y="6113463"/>
          <p14:tracePt t="26342" x="5395913" y="6118225"/>
          <p14:tracePt t="26357" x="5449888" y="6118225"/>
          <p14:tracePt t="26371" x="5495925" y="6122988"/>
          <p14:tracePt t="26385" x="5535613" y="6122988"/>
          <p14:tracePt t="26400" x="5564188" y="6122988"/>
          <p14:tracePt t="26415" x="5584825" y="6122988"/>
          <p14:tracePt t="26447" x="5599113" y="6122988"/>
          <p14:tracePt t="26447" x="5610225" y="6118225"/>
          <p14:tracePt t="26490" x="5614988" y="6118225"/>
          <p14:tracePt t="26496" x="0" y="0"/>
        </p14:tracePtLst>
        <p14:tracePtLst>
          <p14:tracePt t="28593" x="4040188" y="5989638"/>
          <p14:tracePt t="28609" x="4060825" y="5969000"/>
          <p14:tracePt t="28623" x="4086225" y="5940425"/>
          <p14:tracePt t="28638" x="4130675" y="5895975"/>
          <p14:tracePt t="28653" x="4184650" y="5835650"/>
          <p14:tracePt t="28668" x="4233863" y="5776913"/>
          <p14:tracePt t="28682" x="4279900" y="5726113"/>
          <p14:tracePt t="28698" x="4319588" y="5672138"/>
          <p14:tracePt t="28713" x="4373563" y="5602288"/>
          <p14:tracePt t="28728" x="4432300" y="5548313"/>
          <p14:tracePt t="28744" x="4478338" y="5492750"/>
          <p14:tracePt t="28759" x="4522788" y="5438775"/>
          <p14:tracePt t="28774" x="4567238" y="5373688"/>
          <p14:tracePt t="28788" x="4616450" y="5329238"/>
          <p14:tracePt t="28803" x="4660900" y="5294313"/>
          <p14:tracePt t="28818" x="4700588" y="5254625"/>
          <p14:tracePt t="28833" x="4740275" y="5200650"/>
          <p14:tracePt t="28848" x="4795838" y="5140325"/>
          <p14:tracePt t="28863" x="4854575" y="5091113"/>
          <p14:tracePt t="28878" x="4905375" y="5041900"/>
          <p14:tracePt t="28894" x="4945063" y="4992688"/>
          <p14:tracePt t="28908" x="4984750" y="4948238"/>
          <p14:tracePt t="28924" x="5029200" y="4913313"/>
          <p14:tracePt t="28938" x="5068888" y="4883150"/>
          <p14:tracePt t="28953" x="5108575" y="4848225"/>
          <p14:tracePt t="28968" x="5148263" y="4799013"/>
          <p14:tracePt t="28983" x="5192713" y="4743450"/>
          <p14:tracePt t="28998" x="5241925" y="4703763"/>
          <p14:tracePt t="29013" x="5286375" y="4668838"/>
          <p14:tracePt t="29028" x="5326063" y="4640263"/>
          <p14:tracePt t="29061" x="5370513" y="4584700"/>
          <p14:tracePt t="29061" x="5386388" y="4560888"/>
          <p14:tracePt t="29074" x="5430838" y="4510088"/>
          <p14:tracePt t="29088" x="5480050" y="4465638"/>
          <p14:tracePt t="29103" x="5524500" y="4425950"/>
          <p14:tracePt t="29123" x="5554663" y="4386263"/>
          <p14:tracePt t="29133" x="5580063" y="4351338"/>
          <p14:tracePt t="29148" x="5594350" y="4322763"/>
          <p14:tracePt t="29164" x="5624513" y="4287838"/>
          <p14:tracePt t="29179" x="5659438" y="4257675"/>
          <p14:tracePt t="29210" x="5729288" y="4187825"/>
          <p14:tracePt t="29224" x="5748338" y="4152900"/>
          <p14:tracePt t="29239" x="5768975" y="4129088"/>
          <p14:tracePt t="29253" x="5788025" y="4098925"/>
          <p14:tracePt t="29285" x="5837238" y="4054475"/>
          <p14:tracePt t="29286" x="5848350" y="4054475"/>
          <p14:tracePt t="29298" x="5872163" y="4029075"/>
          <p14:tracePt t="29314" x="5892800" y="4010025"/>
          <p14:tracePt t="29328" x="5907088" y="3994150"/>
          <p14:tracePt t="29344" x="5911850" y="3984625"/>
          <p14:tracePt t="29360" x="5922963" y="3970338"/>
          <p14:tracePt t="29372" x="5927725" y="3965575"/>
          <p14:tracePt t="29375" x="5942013" y="3944938"/>
          <p14:tracePt t="29389" x="5967413" y="3914775"/>
          <p14:tracePt t="29404" x="5986463" y="3890963"/>
          <p14:tracePt t="29419" x="6002338" y="3875088"/>
          <p14:tracePt t="29433" x="6007100" y="3865563"/>
          <p14:tracePt t="29462" x="6011863" y="3860800"/>
          <p14:tracePt t="29510" x="6011863" y="3856038"/>
          <p14:tracePt t="29554" x="6011863" y="3875088"/>
          <p14:tracePt t="29559" x="0" y="0"/>
        </p14:tracePtLst>
        <p14:tracePtLst>
          <p14:tracePt t="32797" x="2511425" y="2436813"/>
          <p14:tracePt t="32814" x="2506663" y="2466975"/>
          <p14:tracePt t="32828" x="2501900" y="2495550"/>
          <p14:tracePt t="32842" x="2497138" y="2525713"/>
          <p14:tracePt t="32857" x="2492375" y="2555875"/>
          <p14:tracePt t="32872" x="2492375" y="2579688"/>
          <p14:tracePt t="32887" x="2487613" y="2609850"/>
          <p14:tracePt t="32902" x="2476500" y="2659063"/>
          <p14:tracePt t="32917" x="2466975" y="2709863"/>
          <p14:tracePt t="32932" x="2462213" y="2754313"/>
          <p14:tracePt t="32948" x="2452688" y="2789238"/>
          <p14:tracePt t="32963" x="2447925" y="2824163"/>
          <p14:tracePt t="32978" x="2443163" y="2873375"/>
          <p14:tracePt t="32992" x="2443163" y="2917825"/>
          <p14:tracePt t="33007" x="2452688" y="2943225"/>
          <p14:tracePt t="33022" x="2462213" y="2967038"/>
          <p14:tracePt t="33037" x="2476500" y="2987675"/>
          <p14:tracePt t="33052" x="2487613" y="3011488"/>
          <p14:tracePt t="33067" x="2501900" y="3051175"/>
          <p14:tracePt t="33082" x="2511425" y="3086100"/>
          <p14:tracePt t="33114" x="2536825" y="3106738"/>
          <p14:tracePt t="33115" x="2546350" y="3111500"/>
          <p14:tracePt t="33127" x="2562225" y="3106738"/>
          <p14:tracePt t="33129" x="2566988" y="3106738"/>
          <p14:tracePt t="33143" x="2586038" y="3090863"/>
          <p14:tracePt t="33157" x="2611438" y="3071813"/>
          <p14:tracePt t="33172" x="2635250" y="3046413"/>
          <p14:tracePt t="33187" x="2665413" y="3017838"/>
          <p14:tracePt t="33202" x="2690813" y="2982913"/>
          <p14:tracePt t="33217" x="2714625" y="2947988"/>
          <p14:tracePt t="33232" x="2735263" y="2898775"/>
          <p14:tracePt t="33248" x="2749550" y="2838450"/>
          <p14:tracePt t="33263" x="2755900" y="2784475"/>
          <p14:tracePt t="33278" x="2765425" y="2719388"/>
          <p14:tracePt t="33292" x="2765425" y="2649538"/>
          <p14:tracePt t="33307" x="2770188" y="2595563"/>
          <p14:tracePt t="33322" x="2770188" y="2551113"/>
          <p14:tracePt t="33337" x="2770188" y="2511425"/>
          <p14:tracePt t="33352" x="2765425" y="2481263"/>
          <p14:tracePt t="33367" x="2755900" y="2446338"/>
          <p14:tracePt t="33382" x="2744788" y="2411413"/>
          <p14:tracePt t="33398" x="2740025" y="2376488"/>
          <p14:tracePt t="33413" x="2730500" y="2347913"/>
          <p14:tracePt t="33444" x="2709863" y="2322513"/>
          <p14:tracePt t="33445" x="2695575" y="2312988"/>
          <p14:tracePt t="33457" x="2670175" y="2308225"/>
          <p14:tracePt t="33472" x="2646363" y="2301875"/>
          <p14:tracePt t="33488" x="2630488" y="2301875"/>
          <p14:tracePt t="33519" x="2616200" y="2317750"/>
          <p14:tracePt t="33549" x="2601913" y="2336800"/>
          <p14:tracePt t="33550" x="2595563" y="2352675"/>
          <p14:tracePt t="33563" x="2586038" y="2371725"/>
          <p14:tracePt t="33577" x="2581275" y="2392363"/>
          <p14:tracePt t="33578" x="2576513" y="2401888"/>
          <p14:tracePt t="33609" x="2562225" y="2455863"/>
          <p14:tracePt t="33610" x="2562225" y="2466975"/>
          <p14:tracePt t="33622" x="2555875" y="2500313"/>
          <p14:tracePt t="33638" x="2551113" y="2535238"/>
          <p14:tracePt t="33653" x="2546350" y="2574925"/>
          <p14:tracePt t="33667" x="2536825" y="2614613"/>
          <p14:tracePt t="33683" x="2532063" y="2674938"/>
          <p14:tracePt t="33698" x="2522538" y="2733675"/>
          <p14:tracePt t="33714" x="2516188" y="2784475"/>
          <p14:tracePt t="33745" x="2511425" y="2859088"/>
          <p14:tracePt t="33746" x="2506663" y="2908300"/>
          <p14:tracePt t="33758" x="2501900" y="2967038"/>
          <p14:tracePt t="33773" x="2497138" y="3022600"/>
          <p14:tracePt t="33788" x="2492375" y="3097213"/>
          <p14:tracePt t="33803" x="2492375" y="3146425"/>
          <p14:tracePt t="33818" x="2497138" y="3186113"/>
          <p14:tracePt t="33833" x="2501900" y="3209925"/>
          <p14:tracePt t="33848" x="2511425" y="3230563"/>
          <p14:tracePt t="33863" x="2511425" y="3235325"/>
          <p14:tracePt t="33876" x="2511425" y="3240088"/>
          <p14:tracePt t="33879" x="2516188" y="3244850"/>
          <p14:tracePt t="33909" x="2536825" y="3265488"/>
          <p14:tracePt t="33938" x="2546350" y="3275013"/>
          <p14:tracePt t="33944" x="0" y="0"/>
        </p14:tracePtLst>
        <p14:tracePtLst>
          <p14:tracePt t="35891" x="2506663" y="2560638"/>
          <p14:tracePt t="35905" x="2492375" y="2614613"/>
          <p14:tracePt t="35920" x="2476500" y="2705100"/>
          <p14:tracePt t="35935" x="2471738" y="2808288"/>
          <p14:tracePt t="35950" x="2471738" y="2932113"/>
          <p14:tracePt t="35965" x="2476500" y="3017838"/>
          <p14:tracePt t="35981" x="2487613" y="3076575"/>
          <p14:tracePt t="35996" x="2501900" y="3116263"/>
          <p14:tracePt t="36010" x="2511425" y="3130550"/>
          <p14:tracePt t="36025" x="2536825" y="3136900"/>
          <p14:tracePt t="36040" x="2555875" y="3125788"/>
          <p14:tracePt t="36055" x="2581275" y="3086100"/>
          <p14:tracePt t="36070" x="2625725" y="3011488"/>
          <p14:tracePt t="36085" x="2681288" y="2938463"/>
          <p14:tracePt t="36100" x="2725738" y="2843213"/>
          <p14:tracePt t="36115" x="2749550" y="2759075"/>
          <p14:tracePt t="36131" x="2765425" y="2665413"/>
          <p14:tracePt t="36146" x="2765425" y="2570163"/>
          <p14:tracePt t="36160" x="2760663" y="2486025"/>
          <p14:tracePt t="36175" x="2749550" y="2411413"/>
          <p14:tracePt t="36190" x="2735263" y="2371725"/>
          <p14:tracePt t="36205" x="2700338" y="2352675"/>
          <p14:tracePt t="36220" x="2660650" y="2347913"/>
          <p14:tracePt t="36235" x="2611438" y="2362200"/>
          <p14:tracePt t="36250" x="2562225" y="2401888"/>
          <p14:tracePt t="36266" x="2511425" y="2471738"/>
          <p14:tracePt t="36282" x="2471738" y="2546350"/>
          <p14:tracePt t="36310" x="2452688" y="2625725"/>
          <p14:tracePt t="36316" x="0" y="0"/>
        </p14:tracePtLst>
        <p14:tracePtLst>
          <p14:tracePt t="38157" x="6959600" y="6088063"/>
          <p14:tracePt t="38172" x="7019925" y="6069013"/>
          <p14:tracePt t="38186" x="7069138" y="6043613"/>
          <p14:tracePt t="38202" x="7113588" y="6008688"/>
          <p14:tracePt t="38217" x="7167563" y="5980113"/>
          <p14:tracePt t="38233" x="7227888" y="5954713"/>
          <p14:tracePt t="38249" x="7292975" y="5924550"/>
          <p14:tracePt t="38262" x="7361238" y="5884863"/>
          <p14:tracePt t="38277" x="7451725" y="5821363"/>
          <p14:tracePt t="38292" x="7526338" y="5756275"/>
          <p14:tracePt t="38307" x="7599363" y="5697538"/>
          <p14:tracePt t="38322" x="7680325" y="5632450"/>
          <p14:tracePt t="38337" x="7743825" y="5557838"/>
          <p14:tracePt t="38352" x="7818438" y="5487988"/>
          <p14:tracePt t="38367" x="7897813" y="5389563"/>
          <p14:tracePt t="38383" x="7962900" y="5299075"/>
          <p14:tracePt t="38398" x="8026400" y="5210175"/>
          <p14:tracePt t="38413" x="8101013" y="5126038"/>
          <p14:tracePt t="38427" x="8166100" y="5046663"/>
          <p14:tracePt t="38442" x="8231188" y="4948238"/>
          <p14:tracePt t="38457" x="8299450" y="4868863"/>
          <p14:tracePt t="38472" x="8359775" y="4768850"/>
          <p14:tracePt t="38487" x="8408988" y="4679950"/>
          <p14:tracePt t="38502" x="8453438" y="4600575"/>
          <p14:tracePt t="38535" x="8513763" y="4486275"/>
          <p14:tracePt t="38535" x="8528050" y="4451350"/>
          <p14:tracePt t="38548" x="8553450" y="4386263"/>
          <p14:tracePt t="38562" x="8567738" y="4318000"/>
          <p14:tracePt t="38577" x="8588375" y="4262438"/>
          <p14:tracePt t="38593" x="8602663" y="4203700"/>
          <p14:tracePt t="38607" x="8618538" y="4138613"/>
          <p14:tracePt t="38639" x="8628063" y="4064000"/>
          <p14:tracePt t="38640" x="8632825" y="4044950"/>
          <p14:tracePt t="38652" x="8637588" y="4010025"/>
          <p14:tracePt t="38667" x="8647113" y="3979863"/>
          <p14:tracePt t="38683" x="8658225" y="3944938"/>
          <p14:tracePt t="38714" x="8667750" y="3905250"/>
          <p14:tracePt t="38715" x="8667750" y="3900488"/>
          <p14:tracePt t="38728" x="8672513" y="3879850"/>
          <p14:tracePt t="38742" x="8682038" y="3870325"/>
          <p14:tracePt t="38757" x="8682038" y="3865563"/>
          <p14:tracePt t="38818" x="8686800" y="3865563"/>
          <p14:tracePt t="38833" x="8697913" y="3870325"/>
          <p14:tracePt t="38848" x="8702675" y="3890963"/>
          <p14:tracePt t="38863" x="8707438" y="3910013"/>
          <p14:tracePt t="38878" x="8712200" y="3944938"/>
          <p14:tracePt t="38908" x="8721725" y="4005263"/>
          <p14:tracePt t="38914" x="0" y="0"/>
        </p14:tracePtLst>
        <p14:tracePtLst>
          <p14:tracePt t="41349" x="10588625" y="2789238"/>
          <p14:tracePt t="41349" x="0" y="0"/>
        </p14:tracePtLst>
        <p14:tracePtLst>
          <p14:tracePt t="41402" x="10574338" y="2773363"/>
          <p14:tracePt t="41415" x="10574338" y="2763838"/>
          <p14:tracePt t="41430" x="10574338" y="2759075"/>
          <p14:tracePt t="41445" x="10574338" y="2754313"/>
          <p14:tracePt t="41460" x="10574338" y="2744788"/>
          <p14:tracePt t="41490" x="10567988" y="2733675"/>
          <p14:tracePt t="41565" x="10558463" y="2738438"/>
          <p14:tracePt t="41580" x="10548938" y="2759075"/>
          <p14:tracePt t="41595" x="10539413" y="2773363"/>
          <p14:tracePt t="41610" x="10523538" y="2794000"/>
          <p14:tracePt t="41625" x="10514013" y="2813050"/>
          <p14:tracePt t="41646" x="10504488" y="2838450"/>
          <p14:tracePt t="41655" x="10488613" y="2873375"/>
          <p14:tracePt t="41670" x="10483850" y="2908300"/>
          <p14:tracePt t="41686" x="10474325" y="2943225"/>
          <p14:tracePt t="41701" x="10474325" y="2971800"/>
          <p14:tracePt t="41716" x="10474325" y="2997200"/>
          <p14:tracePt t="41730" x="10483850" y="3017838"/>
          <p14:tracePt t="41745" x="10499725" y="3036888"/>
          <p14:tracePt t="41760" x="10518775" y="3046413"/>
          <p14:tracePt t="41775" x="10539413" y="3057525"/>
          <p14:tracePt t="41790" x="10553700" y="3051175"/>
          <p14:tracePt t="41805" x="10567988" y="3041650"/>
          <p14:tracePt t="41821" x="10588625" y="3032125"/>
          <p14:tracePt t="41836" x="10602913" y="3017838"/>
          <p14:tracePt t="41849" x="10607675" y="3011488"/>
          <p14:tracePt t="41853" x="10614025" y="3001963"/>
          <p14:tracePt t="41867" x="10623550" y="2987675"/>
          <p14:tracePt t="41880" x="10633075" y="2962275"/>
          <p14:tracePt t="41895" x="10633075" y="2932113"/>
          <p14:tracePt t="41910" x="10633075" y="2903538"/>
          <p14:tracePt t="41925" x="10633075" y="2863850"/>
          <p14:tracePt t="41958" x="10628313" y="2828925"/>
          <p14:tracePt t="41958" x="10628313" y="2813050"/>
          <p14:tracePt t="41971" x="10623550" y="2808288"/>
          <p14:tracePt t="42002" x="10614025" y="2798763"/>
          <p14:tracePt t="42017" x="10598150" y="2803525"/>
          <p14:tracePt t="42030" x="10583863" y="2808288"/>
          <p14:tracePt t="42062" x="10553700" y="2824163"/>
          <p14:tracePt t="42062" x="10548938" y="2828925"/>
          <p14:tracePt t="42075" x="10539413" y="2833688"/>
          <p14:tracePt t="42090" x="10534650" y="2838450"/>
          <p14:tracePt t="42105" x="10523538" y="2843213"/>
          <p14:tracePt t="42121" x="10518775" y="2852738"/>
          <p14:tracePt t="42135" x="10509250" y="2868613"/>
          <p14:tracePt t="42152" x="10494963" y="2887663"/>
          <p14:tracePt t="42167" x="10488613" y="2913063"/>
          <p14:tracePt t="42181" x="10483850" y="2938463"/>
          <p14:tracePt t="42196" x="10474325" y="2957513"/>
          <p14:tracePt t="42227" x="10464800" y="2987675"/>
          <p14:tracePt t="42241" x="10464800" y="3006725"/>
          <p14:tracePt t="42255" x="10464800" y="3027363"/>
          <p14:tracePt t="42271" x="10474325" y="3051175"/>
          <p14:tracePt t="42287" x="10483850" y="3076575"/>
          <p14:tracePt t="42302" x="10504488" y="3101975"/>
          <p14:tracePt t="42317" x="10518775" y="3125788"/>
          <p14:tracePt t="42331" x="10539413" y="3136900"/>
          <p14:tracePt t="42346" x="10558463" y="3146425"/>
          <p14:tracePt t="42361" x="10583863" y="3151188"/>
          <p14:tracePt t="42392" x="10623550" y="3155950"/>
          <p14:tracePt t="42392" x="10647363" y="3151188"/>
          <p14:tracePt t="42406" x="10682288" y="3146425"/>
          <p14:tracePt t="42421" x="10707688" y="3136900"/>
          <p14:tracePt t="42437" x="10728325" y="3116263"/>
          <p14:tracePt t="42452" x="10742613" y="3090863"/>
          <p14:tracePt t="42467" x="10756900" y="3062288"/>
          <p14:tracePt t="42481" x="10768013" y="3036888"/>
          <p14:tracePt t="42496" x="10777538" y="3017838"/>
          <p14:tracePt t="42511" x="10782300" y="2992438"/>
          <p14:tracePt t="42526" x="10787063" y="2967038"/>
          <p14:tracePt t="42541" x="10782300" y="2943225"/>
          <p14:tracePt t="42573" x="10772775" y="2898775"/>
          <p14:tracePt t="42573" x="10772775" y="2892425"/>
          <p14:tracePt t="42586" x="10761663" y="2873375"/>
          <p14:tracePt t="42602" x="10756900" y="2859088"/>
          <p14:tracePt t="42617" x="10747375" y="2843213"/>
          <p14:tracePt t="42648" x="10728325" y="2828925"/>
          <p14:tracePt t="42649" x="10717213" y="2828925"/>
          <p14:tracePt t="42661" x="10702925" y="2824163"/>
          <p14:tracePt t="42677" x="10677525" y="2824163"/>
          <p14:tracePt t="42707" x="10628313" y="2833688"/>
          <p14:tracePt t="42707" x="10618788" y="2833688"/>
          <p14:tracePt t="42721" x="10593388" y="2843213"/>
          <p14:tracePt t="42737" x="10583863" y="2847975"/>
          <p14:tracePt t="42752" x="10563225" y="2852738"/>
          <p14:tracePt t="42767" x="10553700" y="2863850"/>
          <p14:tracePt t="42781" x="10539413" y="2868613"/>
          <p14:tracePt t="42796" x="10523538" y="2882900"/>
          <p14:tracePt t="42811" x="10509250" y="2898775"/>
          <p14:tracePt t="42826" x="10499725" y="2913063"/>
          <p14:tracePt t="42841" x="10488613" y="2927350"/>
          <p14:tracePt t="42856" x="10483850" y="2932113"/>
          <p14:tracePt t="42889" x="10488613" y="2952750"/>
          <p14:tracePt t="42889" x="10488613" y="2957513"/>
          <p14:tracePt t="42902" x="10483850" y="2967038"/>
          <p14:tracePt t="42916" x="10488613" y="2978150"/>
          <p14:tracePt t="42932" x="10488613" y="2987675"/>
          <p14:tracePt t="42946" x="10494963" y="3001963"/>
          <p14:tracePt t="42961" x="10504488" y="3011488"/>
          <p14:tracePt t="42977" x="10518775" y="3027363"/>
          <p14:tracePt t="42991" x="10539413" y="3036888"/>
          <p14:tracePt t="43006" x="10548938" y="3046413"/>
          <p14:tracePt t="43027" x="0" y="0"/>
        </p14:tracePtLst>
        <p14:tracePtLst>
          <p14:tracePt t="43165" x="10593388" y="2997200"/>
          <p14:tracePt t="43166" x="0" y="0"/>
        </p14:tracePtLst>
        <p14:tracePtLst>
          <p14:tracePt t="43269" x="10628313" y="2892425"/>
          <p14:tracePt t="43269" x="0" y="0"/>
        </p14:tracePtLst>
        <p14:tracePtLst>
          <p14:tracePt t="46010" x="10429875" y="2525713"/>
          <p14:tracePt t="46024" x="10409238" y="2570163"/>
          <p14:tracePt t="46039" x="10390188" y="2619375"/>
          <p14:tracePt t="46056" x="10369550" y="2684463"/>
          <p14:tracePt t="46070" x="10350500" y="2749550"/>
          <p14:tracePt t="46085" x="10334625" y="2803525"/>
          <p14:tracePt t="46100" x="10329863" y="2878138"/>
          <p14:tracePt t="46114" x="10329863" y="2952750"/>
          <p14:tracePt t="46129" x="10334625" y="3006725"/>
          <p14:tracePt t="46144" x="10345738" y="3062288"/>
          <p14:tracePt t="46159" x="10355263" y="3116263"/>
          <p14:tracePt t="46175" x="10375900" y="3155950"/>
          <p14:tracePt t="46207" x="10429875" y="3200400"/>
          <p14:tracePt t="46207" x="10448925" y="3216275"/>
          <p14:tracePt t="46220" x="10488613" y="3225800"/>
          <p14:tracePt t="46235" x="10518775" y="3235325"/>
          <p14:tracePt t="46250" x="10539413" y="3230563"/>
          <p14:tracePt t="46264" x="10558463" y="3216275"/>
          <p14:tracePt t="46280" x="10579100" y="3190875"/>
          <p14:tracePt t="46295" x="10607675" y="3146425"/>
          <p14:tracePt t="46309" x="10642600" y="3076575"/>
          <p14:tracePt t="46325" x="10663238" y="3017838"/>
          <p14:tracePt t="46340" x="10677525" y="2962275"/>
          <p14:tracePt t="46355" x="10693400" y="2892425"/>
          <p14:tracePt t="46371" x="10707688" y="2824163"/>
          <p14:tracePt t="46386" x="10717213" y="2779713"/>
          <p14:tracePt t="46400" x="10717213" y="2744788"/>
          <p14:tracePt t="46415" x="10707688" y="2714625"/>
          <p14:tracePt t="46430" x="10698163" y="2684463"/>
          <p14:tracePt t="46445" x="10682288" y="2659063"/>
          <p14:tracePt t="46460" x="10658475" y="2635250"/>
          <p14:tracePt t="46481" x="10633075" y="2625725"/>
          <p14:tracePt t="46506" x="10593388" y="2619375"/>
          <p14:tracePt t="46506" x="10583863" y="2619375"/>
          <p14:tracePt t="46537" x="10558463" y="2630488"/>
          <p14:tracePt t="46538" x="10548938" y="2640013"/>
          <p14:tracePt t="46550" x="10539413" y="2654300"/>
          <p14:tracePt t="46581" x="10523538" y="2705100"/>
          <p14:tracePt t="46582" x="10523538" y="2714625"/>
          <p14:tracePt t="46600" x="0" y="0"/>
        </p14:tracePtLst>
        <p14:tracePtLst>
          <p14:tracePt t="51161" x="10539413" y="2495550"/>
          <p14:tracePt t="51175" x="10523538" y="2540000"/>
          <p14:tracePt t="51189" x="10504488" y="2574925"/>
          <p14:tracePt t="51204" x="10483850" y="2614613"/>
          <p14:tracePt t="51219" x="10464800" y="2665413"/>
          <p14:tracePt t="51234" x="10444163" y="2709863"/>
          <p14:tracePt t="51249" x="10425113" y="2749550"/>
          <p14:tracePt t="51264" x="10409238" y="2789238"/>
          <p14:tracePt t="51287" x="10394950" y="2833688"/>
          <p14:tracePt t="51294" x="10375900" y="2903538"/>
          <p14:tracePt t="51310" x="10375900" y="2962275"/>
          <p14:tracePt t="51342" x="10390188" y="3046413"/>
          <p14:tracePt t="51342" x="10394950" y="3057525"/>
          <p14:tracePt t="51356" x="10409238" y="3101975"/>
          <p14:tracePt t="51369" x="10425113" y="3130550"/>
          <p14:tracePt t="51384" x="10434638" y="3151188"/>
          <p14:tracePt t="51416" x="10469563" y="3176588"/>
          <p14:tracePt t="51416" x="10474325" y="3176588"/>
          <p14:tracePt t="51429" x="10504488" y="3186113"/>
          <p14:tracePt t="51444" x="10534650" y="3181350"/>
          <p14:tracePt t="51460" x="10553700" y="3170238"/>
          <p14:tracePt t="51475" x="10574338" y="3155950"/>
          <p14:tracePt t="51489" x="10583863" y="3151188"/>
          <p14:tracePt t="51491" x="10588625" y="3136900"/>
          <p14:tracePt t="51506" x="10607675" y="3106738"/>
          <p14:tracePt t="51536" x="10642600" y="3027363"/>
          <p14:tracePt t="51537" x="10653713" y="3006725"/>
          <p14:tracePt t="51550" x="10677525" y="2947988"/>
          <p14:tracePt t="51565" x="10688638" y="2882900"/>
          <p14:tracePt t="51580" x="10688638" y="2819400"/>
          <p14:tracePt t="51602" x="10688638" y="2773363"/>
          <p14:tracePt t="51611" x="10688638" y="2733675"/>
          <p14:tracePt t="51626" x="10682288" y="2689225"/>
          <p14:tracePt t="51641" x="10682288" y="2640013"/>
          <p14:tracePt t="51655" x="10677525" y="2600325"/>
          <p14:tracePt t="51670" x="10672763" y="2574925"/>
          <p14:tracePt t="51685" x="10663238" y="2546350"/>
          <p14:tracePt t="51700" x="10647363" y="2520950"/>
          <p14:tracePt t="51715" x="10637838" y="2500313"/>
          <p14:tracePt t="51730" x="10633075" y="2481263"/>
          <p14:tracePt t="51744" x="10633075" y="2455863"/>
          <p14:tracePt t="51760" x="10633075" y="2441575"/>
          <p14:tracePt t="51776" x="10628313" y="2427288"/>
          <p14:tracePt t="51789" x="10623550" y="2420938"/>
          <p14:tracePt t="51804" x="10623550" y="2416175"/>
          <p14:tracePt t="51819" x="10614025" y="2420938"/>
          <p14:tracePt t="51852" x="10598150" y="2460625"/>
          <p14:tracePt t="51853" x="10593388" y="2481263"/>
          <p14:tracePt t="51865" x="10579100" y="2520950"/>
          <p14:tracePt t="51880" x="10563225" y="2555875"/>
          <p14:tracePt t="51895" x="10553700" y="2595563"/>
          <p14:tracePt t="51910" x="10544175" y="2630488"/>
          <p14:tracePt t="51931" x="10528300" y="2679700"/>
          <p14:tracePt t="51941" x="10518775" y="2719388"/>
          <p14:tracePt t="51943" x="10514013" y="2728913"/>
          <p14:tracePt t="51956" x="10504488" y="2773363"/>
          <p14:tracePt t="51977" x="10494963" y="2824163"/>
          <p14:tracePt t="51985" x="10479088" y="2887663"/>
          <p14:tracePt t="52000" x="10469563" y="2938463"/>
          <p14:tracePt t="52015" x="10460038" y="2971800"/>
          <p14:tracePt t="52030" x="10455275" y="3001963"/>
          <p14:tracePt t="52045" x="10448925" y="3032125"/>
          <p14:tracePt t="52061" x="10448925" y="3071813"/>
          <p14:tracePt t="52082" x="10455275" y="3116263"/>
          <p14:tracePt t="52092" x="10460038" y="3151188"/>
          <p14:tracePt t="52107" x="10469563" y="3181350"/>
          <p14:tracePt t="52120" x="10479088" y="3205163"/>
          <p14:tracePt t="52136" x="10488613" y="3225800"/>
          <p14:tracePt t="52166" x="10509250" y="3255963"/>
          <p14:tracePt t="52166" x="10514013" y="3265488"/>
          <p14:tracePt t="52181" x="10528300" y="3284538"/>
          <p14:tracePt t="52195" x="10539413" y="3295650"/>
          <p14:tracePt t="52210" x="10553700" y="3300413"/>
          <p14:tracePt t="52226" x="10558463" y="3300413"/>
          <p14:tracePt t="52242" x="10567988" y="3305175"/>
          <p14:tracePt t="52258" x="10588625" y="3295650"/>
          <p14:tracePt t="52271" x="10602913" y="3284538"/>
          <p14:tracePt t="52285" x="10623550" y="3275013"/>
          <p14:tracePt t="52300" x="10637838" y="3255963"/>
          <p14:tracePt t="52315" x="10647363" y="3235325"/>
          <p14:tracePt t="52330" x="10663238" y="3216275"/>
          <p14:tracePt t="52345" x="10672763" y="3181350"/>
          <p14:tracePt t="52361" x="10682288" y="3146425"/>
          <p14:tracePt t="52394" x="10702925" y="3062288"/>
          <p14:tracePt t="52405" x="10702925" y="3046413"/>
          <p14:tracePt t="52407" x="10698163" y="3032125"/>
          <p14:tracePt t="52420" x="10698163" y="3006725"/>
          <p14:tracePt t="52435" x="10688638" y="2982913"/>
          <p14:tracePt t="52450" x="10677525" y="2957513"/>
          <p14:tracePt t="52465" x="10668000" y="2932113"/>
          <p14:tracePt t="52481" x="10663238" y="2908300"/>
          <p14:tracePt t="52512" x="10668000" y="2863850"/>
          <p14:tracePt t="52512" x="10668000" y="2852738"/>
          <p14:tracePt t="52526" x="10663238" y="2828925"/>
          <p14:tracePt t="52542" x="10658475" y="2808288"/>
          <p14:tracePt t="52556" x="10653713" y="2794000"/>
          <p14:tracePt t="52570" x="10653713" y="2779713"/>
          <p14:tracePt t="52586" x="10653713" y="2763838"/>
          <p14:tracePt t="52600" x="10658475" y="2744788"/>
          <p14:tracePt t="52615" x="10653713" y="2728913"/>
          <p14:tracePt t="52630" x="10653713" y="2709863"/>
          <p14:tracePt t="52646" x="10642600" y="2679700"/>
          <p14:tracePt t="52661" x="10637838" y="2649538"/>
          <p14:tracePt t="52677" x="10633075" y="2625725"/>
          <p14:tracePt t="52693" x="10623550" y="2605088"/>
          <p14:tracePt t="52706" x="10607675" y="2590800"/>
          <p14:tracePt t="52721" x="10593388" y="2586038"/>
          <p14:tracePt t="52736" x="10579100" y="2574925"/>
          <p14:tracePt t="52751" x="10574338" y="2570163"/>
          <p14:tracePt t="52782" x="10567988" y="2560638"/>
          <p14:tracePt t="52796" x="10574338" y="2546350"/>
          <p14:tracePt t="52811" x="10579100" y="2535238"/>
          <p14:tracePt t="52843" x="10579100" y="2511425"/>
          <p14:tracePt t="52843" x="10579100" y="2506663"/>
          <p14:tracePt t="52857" x="10583863" y="2486025"/>
          <p14:tracePt t="52871" x="10588625" y="2466975"/>
          <p14:tracePt t="52886" x="10593388" y="2451100"/>
          <p14:tracePt t="52901" x="10593388" y="2441575"/>
          <p14:tracePt t="52916" x="10588625" y="2427288"/>
          <p14:tracePt t="52932" x="10588625" y="2420938"/>
          <p14:tracePt t="52946" x="10583863" y="2416175"/>
          <p14:tracePt t="52962" x="10583863" y="2411413"/>
          <p14:tracePt t="52977" x="10579100" y="2406650"/>
          <p14:tracePt t="53053" x="10574338" y="2411413"/>
          <p14:tracePt t="53066" x="10574338" y="2427288"/>
          <p14:tracePt t="53081" x="10574338" y="2436813"/>
          <p14:tracePt t="53112" x="10579100" y="2466975"/>
          <p14:tracePt t="53112" x="10579100" y="2476500"/>
          <p14:tracePt t="53127" x="10574338" y="2495550"/>
          <p14:tracePt t="53142" x="10567988" y="2530475"/>
          <p14:tracePt t="53157" x="10563225" y="2560638"/>
          <p14:tracePt t="53171" x="10558463" y="2590800"/>
          <p14:tracePt t="53186" x="10548938" y="2614613"/>
          <p14:tracePt t="53201" x="10539413" y="2644775"/>
          <p14:tracePt t="53216" x="10523538" y="2684463"/>
          <p14:tracePt t="53231" x="10514013" y="2724150"/>
          <p14:tracePt t="53246" x="10499725" y="2763838"/>
          <p14:tracePt t="53262" x="10479088" y="2794000"/>
          <p14:tracePt t="53277" x="10460038" y="2828925"/>
          <p14:tracePt t="53293" x="10444163" y="2859088"/>
          <p14:tracePt t="53307" x="10439400" y="2887663"/>
          <p14:tracePt t="53322" x="10439400" y="2917825"/>
          <p14:tracePt t="53337" x="10439400" y="2947988"/>
          <p14:tracePt t="53352" x="10434638" y="2982913"/>
          <p14:tracePt t="53367" x="10429875" y="3017838"/>
          <p14:tracePt t="53397" x="10420350" y="3097213"/>
          <p14:tracePt t="53398" x="10415588" y="3106738"/>
          <p14:tracePt t="53428" x="10425113" y="3151188"/>
          <p14:tracePt t="53442" x="10425113" y="3160713"/>
          <p14:tracePt t="53462" x="0" y="0"/>
        </p14:tracePtLst>
        <p14:tracePtLst>
          <p14:tracePt t="61101" x="6915150" y="6038850"/>
          <p14:tracePt t="61115" x="6994525" y="5999163"/>
          <p14:tracePt t="61130" x="7048500" y="5975350"/>
          <p14:tracePt t="61144" x="7099300" y="5949950"/>
          <p14:tracePt t="61159" x="7153275" y="5924550"/>
          <p14:tracePt t="61174" x="7223125" y="5905500"/>
          <p14:tracePt t="61189" x="7281863" y="5880100"/>
          <p14:tracePt t="61204" x="7342188" y="5845175"/>
          <p14:tracePt t="61219" x="7416800" y="5800725"/>
          <p14:tracePt t="61234" x="7486650" y="5765800"/>
          <p14:tracePt t="61250" x="7545388" y="5730875"/>
          <p14:tracePt t="61265" x="7615238" y="5702300"/>
          <p14:tracePt t="61280" x="7685088" y="5667375"/>
          <p14:tracePt t="61294" x="7739063" y="5622925"/>
          <p14:tracePt t="61309" x="7793038" y="5578475"/>
          <p14:tracePt t="61324" x="7853363" y="5538788"/>
          <p14:tracePt t="61339" x="7907338" y="5503863"/>
          <p14:tracePt t="61355" x="7953375" y="5457825"/>
          <p14:tracePt t="61369" x="8002588" y="5408613"/>
          <p14:tracePt t="61384" x="8066088" y="5354638"/>
          <p14:tracePt t="61400" x="8121650" y="5305425"/>
          <p14:tracePt t="61415" x="8166100" y="5245100"/>
          <p14:tracePt t="61430" x="8220075" y="5175250"/>
          <p14:tracePt t="61444" x="8280400" y="5111750"/>
          <p14:tracePt t="61459" x="8334375" y="5051425"/>
          <p14:tracePt t="61474" x="8374063" y="4972050"/>
          <p14:tracePt t="61489" x="8404225" y="4902200"/>
          <p14:tracePt t="61504" x="8439150" y="4829175"/>
          <p14:tracePt t="61519" x="8478838" y="4729163"/>
          <p14:tracePt t="61534" x="8523288" y="4654550"/>
          <p14:tracePt t="61551" x="8558213" y="4570413"/>
          <p14:tracePt t="61565" x="8583613" y="4500563"/>
          <p14:tracePt t="61581" x="8602663" y="4441825"/>
          <p14:tracePt t="61596" x="8612188" y="4376738"/>
          <p14:tracePt t="61609" x="8628063" y="4306888"/>
          <p14:tracePt t="61624" x="8642350" y="4238625"/>
          <p14:tracePt t="61640" x="8662988" y="4159250"/>
          <p14:tracePt t="61670" x="8691563" y="4038600"/>
          <p14:tracePt t="61671" x="8697913" y="4024313"/>
          <p14:tracePt t="61685" x="8707438" y="3970338"/>
          <p14:tracePt t="61700" x="8716963" y="3910013"/>
          <p14:tracePt t="61715" x="8726488" y="3860800"/>
          <p14:tracePt t="61730" x="8742363" y="3816350"/>
          <p14:tracePt t="61751" x="8766175" y="3767138"/>
          <p14:tracePt t="61776" x="8791575" y="3687763"/>
          <p14:tracePt t="61776" x="8796338" y="3676650"/>
          <p14:tracePt t="61790" x="8801100" y="3657600"/>
          <p14:tracePt t="61804" x="8805863" y="3648075"/>
          <p14:tracePt t="61820" x="8810625" y="3648075"/>
          <p14:tracePt t="61835" x="8810625" y="3641725"/>
          <p14:tracePt t="61882" x="8810625" y="3652838"/>
          <p14:tracePt t="61895" x="8805863" y="3671888"/>
          <p14:tracePt t="61909" x="8801100" y="3697288"/>
          <p14:tracePt t="61925" x="8786813" y="3736975"/>
          <p14:tracePt t="61940" x="8770938" y="3776663"/>
          <p14:tracePt t="61955" x="8756650" y="3825875"/>
          <p14:tracePt t="61970" x="8731250" y="3886200"/>
          <p14:tracePt t="62001" x="8677275" y="4024313"/>
          <p14:tracePt t="62002" x="8667750" y="4038600"/>
          <p14:tracePt t="62016" x="8637588" y="4119563"/>
          <p14:tracePt t="62031" x="8607425" y="4208463"/>
          <p14:tracePt t="62046" x="8567738" y="4297363"/>
          <p14:tracePt t="62059" x="8518525" y="4402138"/>
          <p14:tracePt t="62075" x="8458200" y="4491038"/>
          <p14:tracePt t="62106" x="8374063" y="4659313"/>
          <p14:tracePt t="62106" x="8364538" y="4679950"/>
          <p14:tracePt t="62120" x="8305800" y="4768850"/>
          <p14:tracePt t="62135" x="8240713" y="4852988"/>
          <p14:tracePt t="62150" x="8180388" y="4937125"/>
          <p14:tracePt t="62166" x="8121650" y="5032375"/>
          <p14:tracePt t="62181" x="8047038" y="5106988"/>
          <p14:tracePt t="62195" x="7977188" y="5191125"/>
          <p14:tracePt t="62210" x="7927975" y="5254625"/>
          <p14:tracePt t="62225" x="7862888" y="5310188"/>
          <p14:tracePt t="62240" x="7788275" y="5368925"/>
          <p14:tracePt t="62255" x="7724775" y="5434013"/>
          <p14:tracePt t="62287" x="7615238" y="5522913"/>
          <p14:tracePt t="62287" x="7575550" y="5553075"/>
          <p14:tracePt t="62301" x="7515225" y="5611813"/>
          <p14:tracePt t="62316" x="7466013" y="5662613"/>
          <p14:tracePt t="62331" x="7407275" y="5697538"/>
          <p14:tracePt t="62346" x="7346950" y="5730875"/>
          <p14:tracePt t="62360" x="7292975" y="5770563"/>
          <p14:tracePt t="62375" x="7218363" y="5826125"/>
          <p14:tracePt t="62390" x="7143750" y="5884863"/>
          <p14:tracePt t="62405" x="7083425" y="5940425"/>
          <p14:tracePt t="62420" x="7029450" y="5980113"/>
          <p14:tracePt t="62435" x="6969125" y="6029325"/>
          <p14:tracePt t="62467" x="6910388" y="6078538"/>
          <p14:tracePt t="62481" x="6861175" y="6108700"/>
          <p14:tracePt t="62486" x="0" y="0"/>
        </p14:tracePtLst>
        <p14:tracePtLst>
          <p14:tracePt t="67586" x="6850063" y="5999163"/>
          <p14:tracePt t="67601" x="6905625" y="6003925"/>
          <p14:tracePt t="67616" x="6980238" y="6008688"/>
          <p14:tracePt t="67630" x="7054850" y="6019800"/>
          <p14:tracePt t="67645" x="7134225" y="6029325"/>
          <p14:tracePt t="67660" x="7232650" y="6043613"/>
          <p14:tracePt t="67675" x="7321550" y="6064250"/>
          <p14:tracePt t="67690" x="7431088" y="6078538"/>
          <p14:tracePt t="67705" x="7531100" y="6094413"/>
          <p14:tracePt t="67720" x="7640638" y="6108700"/>
          <p14:tracePt t="67736" x="7739063" y="6113463"/>
          <p14:tracePt t="67752" x="7839075" y="6118225"/>
          <p14:tracePt t="67765" x="7927975" y="6122988"/>
          <p14:tracePt t="67781" x="8012113" y="6127750"/>
          <p14:tracePt t="67796" x="8096250" y="6127750"/>
          <p14:tracePt t="67810" x="8175625" y="6134100"/>
          <p14:tracePt t="67826" x="8255000" y="6134100"/>
          <p14:tracePt t="67840" x="8334375" y="6127750"/>
          <p14:tracePt t="67855" x="8394700" y="6122988"/>
          <p14:tracePt t="67871" x="8448675" y="6122988"/>
          <p14:tracePt t="67886" x="8513763" y="6127750"/>
          <p14:tracePt t="67901" x="8567738" y="6122988"/>
          <p14:tracePt t="67915" x="8612188" y="6122988"/>
          <p14:tracePt t="67930" x="8658225" y="6127750"/>
          <p14:tracePt t="67955" x="8697913" y="6127750"/>
          <p14:tracePt t="67960" x="8737600" y="6134100"/>
          <p14:tracePt t="67975" x="8761413" y="6134100"/>
          <p14:tracePt t="67990" x="8782050" y="6134100"/>
          <p14:tracePt t="68021" x="8791575" y="6138863"/>
          <p14:tracePt t="68157" x="8786813" y="6143625"/>
          <p14:tracePt t="68170" x="8782050" y="6148388"/>
          <p14:tracePt t="68177" x="0" y="0"/>
        </p14:tracePtLst>
        <p14:tracePtLst>
          <p14:tracePt t="75574" x="7346950" y="5949950"/>
          <p14:tracePt t="75589" x="7416800" y="5919788"/>
          <p14:tracePt t="75603" x="7486650" y="5880100"/>
          <p14:tracePt t="75618" x="7550150" y="5830888"/>
          <p14:tracePt t="75633" x="7629525" y="5776913"/>
          <p14:tracePt t="75648" x="7713663" y="5726113"/>
          <p14:tracePt t="75663" x="7793038" y="5672138"/>
          <p14:tracePt t="75678" x="7888288" y="5602288"/>
          <p14:tracePt t="75693" x="7967663" y="5522913"/>
          <p14:tracePt t="75709" x="8056563" y="5448300"/>
          <p14:tracePt t="75725" x="8131175" y="5359400"/>
          <p14:tracePt t="75738" x="8196263" y="5280025"/>
          <p14:tracePt t="75753" x="8275638" y="5170488"/>
          <p14:tracePt t="75769" x="8345488" y="5076825"/>
          <p14:tracePt t="75783" x="8399463" y="4957763"/>
          <p14:tracePt t="75798" x="8453438" y="4838700"/>
          <p14:tracePt t="75813" x="8509000" y="4699000"/>
          <p14:tracePt t="75828" x="8558213" y="4556125"/>
          <p14:tracePt t="75843" x="8597900" y="4437063"/>
          <p14:tracePt t="75875" x="8647113" y="4267200"/>
          <p14:tracePt t="75876" x="8658225" y="4248150"/>
          <p14:tracePt t="75887" x="8672513" y="4213225"/>
          <p14:tracePt t="75889" x="8686800" y="4168775"/>
          <p14:tracePt t="75903" x="8716963" y="4089400"/>
          <p14:tracePt t="75918" x="8742363" y="4024313"/>
          <p14:tracePt t="75933" x="8761413" y="3949700"/>
          <p14:tracePt t="75948" x="8766175" y="3886200"/>
          <p14:tracePt t="75964" x="8770938" y="3851275"/>
          <p14:tracePt t="75978" x="8766175" y="3830638"/>
          <p14:tracePt t="75993" x="8761413" y="3816350"/>
          <p14:tracePt t="76009" x="8756650" y="3806825"/>
          <p14:tracePt t="76026" x="8751888" y="3790950"/>
          <p14:tracePt t="76039" x="8747125" y="3781425"/>
          <p14:tracePt t="76053" x="8742363" y="3771900"/>
          <p14:tracePt t="76085" x="8737600" y="3767138"/>
          <p14:tracePt t="76130" x="8731250" y="3760788"/>
          <p14:tracePt t="76144" x="8726488" y="3767138"/>
          <p14:tracePt t="76159" x="8726488" y="3771900"/>
          <p14:tracePt t="76173" x="8726488" y="3786188"/>
          <p14:tracePt t="76189" x="8726488" y="3795713"/>
          <p14:tracePt t="76204" x="8731250" y="3821113"/>
          <p14:tracePt t="76218" x="8731250" y="3846513"/>
          <p14:tracePt t="76234" x="8726488" y="3875088"/>
          <p14:tracePt t="76249" x="8721725" y="3925888"/>
          <p14:tracePt t="76263" x="8712200" y="3975100"/>
          <p14:tracePt t="76279" x="8697913" y="4014788"/>
          <p14:tracePt t="76294" x="8677275" y="4054475"/>
          <p14:tracePt t="76309" x="8651875" y="4108450"/>
          <p14:tracePt t="76324" x="8628063" y="4183063"/>
          <p14:tracePt t="76339" x="8602663" y="4252913"/>
          <p14:tracePt t="76370" x="8553450" y="4381500"/>
          <p14:tracePt t="76370" x="8548688" y="4397375"/>
          <p14:tracePt t="76383" x="8513763" y="4456113"/>
          <p14:tracePt t="76406" x="8478838" y="4505325"/>
          <p14:tracePt t="76421" x="8439150" y="4570413"/>
          <p14:tracePt t="76435" x="8408988" y="4629150"/>
          <p14:tracePt t="76450" x="8378825" y="4684713"/>
          <p14:tracePt t="76459" x="8345488" y="4738688"/>
          <p14:tracePt t="76474" x="8310563" y="4808538"/>
          <p14:tracePt t="76490" x="8266113" y="4862513"/>
          <p14:tracePt t="76503" x="8220075" y="4913313"/>
          <p14:tracePt t="76519" x="8185150" y="4972050"/>
          <p14:tracePt t="76534" x="8161338" y="5032375"/>
          <p14:tracePt t="76549" x="8131175" y="5076825"/>
          <p14:tracePt t="76563" x="8096250" y="5121275"/>
          <p14:tracePt t="76579" x="8047038" y="5180013"/>
          <p14:tracePt t="76594" x="8002588" y="5249863"/>
          <p14:tracePt t="76610" x="7962900" y="5314950"/>
          <p14:tracePt t="76626" x="7912100" y="5384800"/>
          <p14:tracePt t="76640" x="7853363" y="5457825"/>
          <p14:tracePt t="76654" x="7788275" y="5513388"/>
          <p14:tracePt t="76669" x="7734300" y="5567363"/>
          <p14:tracePt t="76684" x="7680325" y="5627688"/>
          <p14:tracePt t="76715" x="7575550" y="5716588"/>
          <p14:tracePt t="76716" x="7545388" y="5746750"/>
          <p14:tracePt t="76744" x="7435850" y="5856288"/>
          <p14:tracePt t="76745" x="7416800" y="5870575"/>
          <p14:tracePt t="76775" x="7346950" y="5919788"/>
          <p14:tracePt t="76791" x="7267575" y="5975350"/>
          <p14:tracePt t="76791" x="7237413" y="5994400"/>
          <p14:tracePt t="76804" x="7173913" y="6034088"/>
          <p14:tracePt t="76819" x="7127875" y="6059488"/>
          <p14:tracePt t="76834" x="7094538" y="6069013"/>
          <p14:tracePt t="76849" x="7073900" y="6073775"/>
          <p14:tracePt t="76865" x="7064375" y="6073775"/>
          <p14:tracePt t="76879" x="7054850" y="6073775"/>
          <p14:tracePt t="76910" x="7054850" y="6069013"/>
          <p14:tracePt t="76925" x="7059613" y="6054725"/>
          <p14:tracePt t="76940" x="7078663" y="6038850"/>
          <p14:tracePt t="76955" x="7108825" y="6019800"/>
          <p14:tracePt t="76969" x="7153275" y="5989638"/>
          <p14:tracePt t="76984" x="7213600" y="5949950"/>
          <p14:tracePt t="76999" x="7281863" y="5910263"/>
          <p14:tracePt t="77014" x="7351713" y="5856288"/>
          <p14:tracePt t="77029" x="7440613" y="5786438"/>
          <p14:tracePt t="77044" x="7519988" y="5730875"/>
          <p14:tracePt t="77060" x="7610475" y="5672138"/>
          <p14:tracePt t="77075" x="7699375" y="5592763"/>
          <p14:tracePt t="77090" x="7778750" y="5518150"/>
          <p14:tracePt t="77104" x="7872413" y="5443538"/>
          <p14:tracePt t="77119" x="7942263" y="5359400"/>
          <p14:tracePt t="77134" x="8016875" y="5280025"/>
          <p14:tracePt t="77149" x="8101013" y="5175250"/>
          <p14:tracePt t="77164" x="8166100" y="5086350"/>
          <p14:tracePt t="77179" x="8220075" y="4981575"/>
          <p14:tracePt t="77194" x="8285163" y="4892675"/>
          <p14:tracePt t="77210" x="8345488" y="4787900"/>
          <p14:tracePt t="77226" x="8385175" y="4689475"/>
          <p14:tracePt t="77240" x="8418513" y="4595813"/>
          <p14:tracePt t="77254" x="8458200" y="4505325"/>
          <p14:tracePt t="77269" x="8504238" y="4437063"/>
          <p14:tracePt t="77284" x="8532813" y="4367213"/>
          <p14:tracePt t="77299" x="8553450" y="4302125"/>
          <p14:tracePt t="77314" x="8572500" y="4248150"/>
          <p14:tracePt t="77329" x="8588375" y="4183063"/>
          <p14:tracePt t="77362" x="8612188" y="4094163"/>
          <p14:tracePt t="77363" x="8618538" y="4073525"/>
          <p14:tracePt t="77375" x="8623300" y="4038600"/>
          <p14:tracePt t="77390" x="8623300" y="4010025"/>
          <p14:tracePt t="77405" x="8623300" y="3979863"/>
          <p14:tracePt t="77420" x="8623300" y="3949700"/>
          <p14:tracePt t="77434" x="8628063" y="3925888"/>
          <p14:tracePt t="77466" x="8632825" y="3910013"/>
          <p14:tracePt t="77479" x="8632825" y="3905250"/>
          <p14:tracePt t="77495" x="8632825" y="3900488"/>
          <p14:tracePt t="77511" x="8632825" y="3895725"/>
          <p14:tracePt t="77542" x="8637588" y="3890963"/>
          <p14:tracePt t="77571" x="8637588" y="3886200"/>
          <p14:tracePt t="77576" x="0" y="0"/>
        </p14:tracePtLst>
        <p14:tracePtLst>
          <p14:tracePt t="80348" x="2100263" y="3473450"/>
          <p14:tracePt t="80363" x="2109788" y="3508375"/>
          <p14:tracePt t="80378" x="2119313" y="3533775"/>
          <p14:tracePt t="80393" x="2128838" y="3548063"/>
          <p14:tracePt t="80393" x="2128838" y="3557588"/>
          <p14:tracePt t="80410" x="2149475" y="3568700"/>
          <p14:tracePt t="80422" x="2170113" y="3568700"/>
          <p14:tracePt t="80438" x="2193925" y="3568700"/>
          <p14:tracePt t="80453" x="2219325" y="3557588"/>
          <p14:tracePt t="80468" x="2263775" y="3529013"/>
          <p14:tracePt t="80482" x="2293938" y="3498850"/>
          <p14:tracePt t="80498" x="2312988" y="3468688"/>
          <p14:tracePt t="80513" x="2328863" y="3443288"/>
          <p14:tracePt t="80529" x="2333625" y="3419475"/>
          <p14:tracePt t="80542" x="2343150" y="3408363"/>
          <p14:tracePt t="80544" x="2347913" y="3398838"/>
          <p14:tracePt t="80558" x="2347913" y="3384550"/>
          <p14:tracePt t="80572" x="2352675" y="3375025"/>
          <p14:tracePt t="80603" x="2343150" y="3368675"/>
          <p14:tracePt t="80617" x="2333625" y="3363913"/>
          <p14:tracePt t="80633" x="2317750" y="3354388"/>
          <p14:tracePt t="80648" x="2293938" y="3349625"/>
          <p14:tracePt t="80663" x="2268538" y="3349625"/>
          <p14:tracePt t="80678" x="2243138" y="3349625"/>
          <p14:tracePt t="80694" x="2224088" y="3354388"/>
          <p14:tracePt t="80695" x="2219325" y="3354388"/>
          <p14:tracePt t="80709" x="2198688" y="3363913"/>
          <p14:tracePt t="80723" x="2189163" y="3368675"/>
          <p14:tracePt t="80738" x="2179638" y="3379788"/>
          <p14:tracePt t="80753" x="2170113" y="3389313"/>
          <p14:tracePt t="80768" x="2163763" y="3408363"/>
          <p14:tracePt t="80798" x="2170113" y="3433763"/>
          <p14:tracePt t="80813" x="2189163" y="3468688"/>
          <p14:tracePt t="80818" x="0" y="0"/>
        </p14:tracePtLst>
        <p14:tracePtLst>
          <p14:tracePt t="86744" x="6791325" y="6064250"/>
          <p14:tracePt t="86759" x="6835775" y="6059488"/>
          <p14:tracePt t="86773" x="6875463" y="6038850"/>
          <p14:tracePt t="86788" x="6915150" y="6019800"/>
          <p14:tracePt t="86804" x="6973888" y="5999163"/>
          <p14:tracePt t="86819" x="7034213" y="5975350"/>
          <p14:tracePt t="86835" x="7088188" y="5954713"/>
          <p14:tracePt t="86849" x="7148513" y="5924550"/>
          <p14:tracePt t="86864" x="7197725" y="5910263"/>
          <p14:tracePt t="86865" x="7218363" y="5900738"/>
          <p14:tracePt t="86879" x="7277100" y="5861050"/>
          <p14:tracePt t="86893" x="7332663" y="5816600"/>
          <p14:tracePt t="86909" x="7407275" y="5761038"/>
          <p14:tracePt t="86941" x="7531100" y="5672138"/>
          <p14:tracePt t="86941" x="7545388" y="5662613"/>
          <p14:tracePt t="86954" x="7615238" y="5597525"/>
          <p14:tracePt t="86969" x="7680325" y="5543550"/>
          <p14:tracePt t="86984" x="7739063" y="5487988"/>
          <p14:tracePt t="87000" x="7793038" y="5424488"/>
          <p14:tracePt t="87015" x="7858125" y="5345113"/>
          <p14:tracePt t="87030" x="7912100" y="5270500"/>
          <p14:tracePt t="87044" x="7958138" y="5180013"/>
          <p14:tracePt t="87067" x="8002588" y="5100638"/>
          <p14:tracePt t="87074" x="8042275" y="5027613"/>
          <p14:tracePt t="87089" x="8086725" y="4937125"/>
          <p14:tracePt t="87104" x="8126413" y="4857750"/>
          <p14:tracePt t="87119" x="8166100" y="4754563"/>
          <p14:tracePt t="87134" x="8201025" y="4675188"/>
          <p14:tracePt t="87150" x="8240713" y="4600575"/>
          <p14:tracePt t="87163" x="8245475" y="4579938"/>
          <p14:tracePt t="87166" x="8270875" y="4521200"/>
          <p14:tracePt t="87179" x="8294688" y="4465638"/>
          <p14:tracePt t="87194" x="8320088" y="4391025"/>
          <p14:tracePt t="87225" x="8374063" y="4248150"/>
          <p14:tracePt t="87225" x="8389938" y="4198938"/>
          <p14:tracePt t="87239" x="8413750" y="4098925"/>
          <p14:tracePt t="87254" x="8434388" y="4033838"/>
          <p14:tracePt t="87287" x="8474075" y="3910013"/>
          <p14:tracePt t="87300" x="8488363" y="3870325"/>
          <p14:tracePt t="87315" x="8509000" y="3840163"/>
          <p14:tracePt t="87330" x="8528050" y="3816350"/>
          <p14:tracePt t="87344" x="8543925" y="3786188"/>
          <p14:tracePt t="87375" x="8562975" y="3756025"/>
          <p14:tracePt t="87388" x="8567738" y="3751263"/>
          <p14:tracePt t="87420" x="8583613" y="3751263"/>
          <p14:tracePt t="87451" x="8602663" y="3776663"/>
          <p14:tracePt t="87465" x="8612188" y="3790950"/>
          <p14:tracePt t="87480" x="8618538" y="3816350"/>
          <p14:tracePt t="87494" x="8623300" y="3851275"/>
          <p14:tracePt t="87517" x="8628063" y="3895725"/>
          <p14:tracePt t="87524" x="8628063" y="3965575"/>
          <p14:tracePt t="87539" x="8623300" y="4033838"/>
          <p14:tracePt t="87555" x="8612188" y="4113213"/>
          <p14:tracePt t="87569" x="8602663" y="4208463"/>
          <p14:tracePt t="87584" x="8588375" y="4287838"/>
          <p14:tracePt t="87601" x="8572500" y="4371975"/>
          <p14:tracePt t="87616" x="8548688" y="4441825"/>
          <p14:tracePt t="87630" x="8509000" y="4505325"/>
          <p14:tracePt t="87644" x="8453438" y="4589463"/>
          <p14:tracePt t="87659" x="8404225" y="4659313"/>
          <p14:tracePt t="87674" x="8369300" y="4719638"/>
          <p14:tracePt t="87689" x="8329613" y="4783138"/>
          <p14:tracePt t="87704" x="8285163" y="4843463"/>
          <p14:tracePt t="87719" x="8235950" y="4892675"/>
          <p14:tracePt t="87735" x="8191500" y="4953000"/>
          <p14:tracePt t="87751" x="8151813" y="5021263"/>
          <p14:tracePt t="87766" x="8105775" y="5086350"/>
          <p14:tracePt t="87781" x="8042275" y="5156200"/>
          <p14:tracePt t="87810" x="7937500" y="5299075"/>
          <p14:tracePt t="87811" x="7923213" y="5314950"/>
          <p14:tracePt t="87825" x="7858125" y="5384800"/>
          <p14:tracePt t="87839" x="7783513" y="5457825"/>
          <p14:tracePt t="87854" x="7724775" y="5518150"/>
          <p14:tracePt t="87870" x="7659688" y="5583238"/>
          <p14:tracePt t="87885" x="7585075" y="5657850"/>
          <p14:tracePt t="87900" x="7515225" y="5711825"/>
          <p14:tracePt t="87930" x="7440613" y="5756275"/>
          <p14:tracePt t="87946" x="7297738" y="5856288"/>
          <p14:tracePt t="87960" x="7237413" y="5889625"/>
          <p14:tracePt t="87975" x="7183438" y="5915025"/>
          <p14:tracePt t="87990" x="7127875" y="5940425"/>
          <p14:tracePt t="88005" x="7094538" y="5959475"/>
          <p14:tracePt t="88020" x="7073900" y="5975350"/>
          <p14:tracePt t="88035" x="7064375" y="5980113"/>
          <p14:tracePt t="88095" x="7088188" y="5975350"/>
          <p14:tracePt t="88110" x="7113588" y="5964238"/>
          <p14:tracePt t="88124" x="7153275" y="5949950"/>
          <p14:tracePt t="88140" x="7213600" y="5924550"/>
          <p14:tracePt t="88155" x="7272338" y="5889625"/>
          <p14:tracePt t="88170" x="7337425" y="5840413"/>
          <p14:tracePt t="88185" x="7412038" y="5781675"/>
          <p14:tracePt t="88200" x="7491413" y="5721350"/>
          <p14:tracePt t="88216" x="7570788" y="5641975"/>
          <p14:tracePt t="88229" x="7624763" y="5592763"/>
          <p14:tracePt t="88232" x="7673975" y="5548313"/>
          <p14:tracePt t="88245" x="7773988" y="5443538"/>
          <p14:tracePt t="88260" x="7893050" y="5329238"/>
          <p14:tracePt t="88291" x="8056563" y="5156200"/>
          <p14:tracePt t="88291" x="8105775" y="5106988"/>
          <p14:tracePt t="88305" x="8196263" y="4987925"/>
          <p14:tracePt t="88320" x="8294688" y="4857750"/>
          <p14:tracePt t="88335" x="8385175" y="4694238"/>
          <p14:tracePt t="88351" x="8488363" y="4510088"/>
          <p14:tracePt t="88366" x="8583613" y="4337050"/>
          <p14:tracePt t="88381" x="8647113" y="4198938"/>
          <p14:tracePt t="88395" x="8707438" y="4078288"/>
          <p14:tracePt t="88418" x="8747125" y="3994150"/>
          <p14:tracePt t="88433" x="8751888" y="3925888"/>
          <p14:tracePt t="88440" x="8731250" y="3870325"/>
          <p14:tracePt t="88471" x="8707438" y="3825875"/>
          <p14:tracePt t="88486" x="8677275" y="3800475"/>
          <p14:tracePt t="88501" x="8642350" y="3800475"/>
          <p14:tracePt t="88506" x="0"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76185" y="1084881"/>
            <a:ext cx="11233523" cy="4695988"/>
          </a:xfrm>
        </p:spPr>
        <p:txBody>
          <a:bodyPr>
            <a:noAutofit/>
          </a:bodyPr>
          <a:lstStyle/>
          <a:p>
            <a:pPr>
              <a:lnSpc>
                <a:spcPts val="3000"/>
              </a:lnSpc>
            </a:pPr>
            <a:r>
              <a:rPr lang="en-US" altLang="zh-CN" sz="2400" dirty="0">
                <a:latin typeface="Arial"/>
                <a:ea typeface="黑体" panose="02010609060101010101" pitchFamily="49" charset="-122"/>
                <a:cs typeface="Arial"/>
              </a:rPr>
              <a:t>Our </a:t>
            </a:r>
            <a:r>
              <a:rPr lang="en-US" altLang="zh-CN" sz="2400" dirty="0" err="1">
                <a:latin typeface="Arial"/>
                <a:ea typeface="黑体" panose="02010609060101010101" pitchFamily="49" charset="-122"/>
                <a:cs typeface="Arial"/>
              </a:rPr>
              <a:t>PoP</a:t>
            </a:r>
            <a:r>
              <a:rPr lang="en-US" altLang="zh-CN" sz="2400" dirty="0">
                <a:latin typeface="Arial"/>
                <a:ea typeface="黑体" panose="02010609060101010101" pitchFamily="49" charset="-122"/>
                <a:cs typeface="Arial"/>
              </a:rPr>
              <a:t> test is essentially different from the other single-pass </a:t>
            </a:r>
            <a:r>
              <a:rPr lang="en-US" altLang="zh-CN" sz="2400" dirty="0" err="1">
                <a:latin typeface="Arial"/>
                <a:ea typeface="黑体" panose="02010609060101010101" pitchFamily="49" charset="-122"/>
                <a:cs typeface="Arial"/>
              </a:rPr>
              <a:t>microbunching</a:t>
            </a:r>
            <a:r>
              <a:rPr lang="en-US" altLang="zh-CN" sz="2400" dirty="0">
                <a:latin typeface="Arial"/>
                <a:ea typeface="黑体" panose="02010609060101010101" pitchFamily="49" charset="-122"/>
                <a:cs typeface="Arial"/>
              </a:rPr>
              <a:t> experiments. The key point here is to demonstrate that in a touchy isochronous storage ring, a </a:t>
            </a:r>
            <a:r>
              <a:rPr lang="en-US" altLang="zh-CN" sz="2400" dirty="0" err="1">
                <a:latin typeface="Arial"/>
                <a:ea typeface="黑体" panose="02010609060101010101" pitchFamily="49" charset="-122"/>
                <a:cs typeface="Arial"/>
              </a:rPr>
              <a:t>microbunched</a:t>
            </a:r>
            <a:r>
              <a:rPr lang="en-US" altLang="zh-CN" sz="2400" dirty="0">
                <a:latin typeface="Arial"/>
                <a:ea typeface="黑体" panose="02010609060101010101" pitchFamily="49" charset="-122"/>
                <a:cs typeface="Arial"/>
              </a:rPr>
              <a:t> electron beam can stay </a:t>
            </a:r>
            <a:r>
              <a:rPr lang="en-US" altLang="zh-CN" sz="2400" dirty="0" err="1">
                <a:latin typeface="Arial"/>
                <a:ea typeface="黑体" panose="02010609060101010101" pitchFamily="49" charset="-122"/>
                <a:cs typeface="Arial"/>
              </a:rPr>
              <a:t>microbunched</a:t>
            </a:r>
            <a:r>
              <a:rPr lang="en-US" altLang="zh-CN" sz="2400" dirty="0">
                <a:latin typeface="Arial"/>
                <a:ea typeface="黑体" panose="02010609060101010101" pitchFamily="49" charset="-122"/>
                <a:cs typeface="Arial"/>
              </a:rPr>
              <a:t> with definitive </a:t>
            </a:r>
            <a:r>
              <a:rPr lang="en-US" altLang="zh-CN" sz="2400" dirty="0" err="1">
                <a:latin typeface="Arial"/>
                <a:ea typeface="黑体" panose="02010609060101010101" pitchFamily="49" charset="-122"/>
                <a:cs typeface="Arial"/>
              </a:rPr>
              <a:t>microbunching</a:t>
            </a:r>
            <a:r>
              <a:rPr lang="en-US" altLang="zh-CN" sz="2400" dirty="0">
                <a:latin typeface="Arial"/>
                <a:ea typeface="黑体" panose="02010609060101010101" pitchFamily="49" charset="-122"/>
                <a:cs typeface="Arial"/>
              </a:rPr>
              <a:t> phase. </a:t>
            </a:r>
          </a:p>
          <a:p>
            <a:pPr>
              <a:lnSpc>
                <a:spcPts val="3000"/>
              </a:lnSpc>
            </a:pPr>
            <a:r>
              <a:rPr lang="en-US" altLang="zh-CN" sz="2400" dirty="0">
                <a:latin typeface="Arial"/>
                <a:ea typeface="黑体" panose="02010609060101010101" pitchFamily="49" charset="-122"/>
                <a:cs typeface="Arial"/>
              </a:rPr>
              <a:t>Once the one-turn </a:t>
            </a:r>
            <a:r>
              <a:rPr lang="en-US" altLang="zh-CN" sz="2400" dirty="0" err="1">
                <a:latin typeface="Arial"/>
                <a:ea typeface="黑体" panose="02010609060101010101" pitchFamily="49" charset="-122"/>
                <a:cs typeface="Arial"/>
              </a:rPr>
              <a:t>microbunching</a:t>
            </a:r>
            <a:r>
              <a:rPr lang="en-US" altLang="zh-CN" sz="2400" dirty="0">
                <a:latin typeface="Arial"/>
                <a:ea typeface="黑体" panose="02010609060101010101" pitchFamily="49" charset="-122"/>
                <a:cs typeface="Arial"/>
              </a:rPr>
              <a:t> phase is established with the electron beam stored stably in the required storage ring lattice, a multi-shot laser is expected to provide the </a:t>
            </a:r>
            <a:r>
              <a:rPr lang="en-US" altLang="zh-CN" sz="2400" dirty="0" err="1">
                <a:latin typeface="Arial"/>
                <a:ea typeface="黑体" panose="02010609060101010101" pitchFamily="49" charset="-122"/>
                <a:cs typeface="Arial"/>
              </a:rPr>
              <a:t>microbunching</a:t>
            </a:r>
            <a:r>
              <a:rPr lang="en-US" altLang="zh-CN" sz="2400" dirty="0">
                <a:latin typeface="Arial"/>
                <a:ea typeface="黑体" panose="02010609060101010101" pitchFamily="49" charset="-122"/>
                <a:cs typeface="Arial"/>
              </a:rPr>
              <a:t> bucket for 1000 turns in Phase-II using the same ring configuration but replace the single-shot laser by a 1000-shot laser.</a:t>
            </a:r>
          </a:p>
          <a:p>
            <a:pPr>
              <a:lnSpc>
                <a:spcPts val="3000"/>
              </a:lnSpc>
            </a:pPr>
            <a:r>
              <a:rPr lang="en-US" altLang="zh-CN" sz="2400" dirty="0">
                <a:latin typeface="Arial"/>
                <a:ea typeface="黑体" panose="02010609060101010101" pitchFamily="49" charset="-122"/>
                <a:cs typeface="Arial"/>
              </a:rPr>
              <a:t>The Phase-I experiment demonstrates phase stabilization in the optical wavelength range, validating the scaling from RF buckets to optical </a:t>
            </a:r>
            <a:r>
              <a:rPr lang="en-US" altLang="zh-CN" sz="2400" dirty="0" err="1">
                <a:latin typeface="Arial"/>
                <a:ea typeface="黑体" panose="02010609060101010101" pitchFamily="49" charset="-122"/>
                <a:cs typeface="Arial"/>
              </a:rPr>
              <a:t>microbuckets</a:t>
            </a:r>
            <a:r>
              <a:rPr lang="en-US" altLang="zh-CN" sz="2400" dirty="0">
                <a:latin typeface="Arial"/>
                <a:ea typeface="黑体" panose="02010609060101010101" pitchFamily="49" charset="-122"/>
                <a:cs typeface="Arial"/>
              </a:rPr>
              <a:t> and </a:t>
            </a:r>
            <a:r>
              <a:rPr lang="en-US" altLang="zh-CN" sz="2400" dirty="0" err="1">
                <a:latin typeface="Arial"/>
                <a:ea typeface="黑体" panose="02010609060101010101" pitchFamily="49" charset="-122"/>
                <a:cs typeface="Arial"/>
              </a:rPr>
              <a:t>microbunches</a:t>
            </a:r>
            <a:r>
              <a:rPr lang="en-US" altLang="zh-CN" sz="2400" dirty="0">
                <a:latin typeface="Arial"/>
                <a:ea typeface="黑体" panose="02010609060101010101" pitchFamily="49" charset="-122"/>
                <a:cs typeface="Arial"/>
              </a:rPr>
              <a:t>.</a:t>
            </a:r>
          </a:p>
        </p:txBody>
      </p:sp>
      <p:sp>
        <p:nvSpPr>
          <p:cNvPr id="12" name="标题 1"/>
          <p:cNvSpPr txBox="1">
            <a:spLocks/>
          </p:cNvSpPr>
          <p:nvPr/>
        </p:nvSpPr>
        <p:spPr>
          <a:xfrm>
            <a:off x="1499006" y="216978"/>
            <a:ext cx="8264927" cy="681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800" dirty="0">
                <a:latin typeface="Arial"/>
                <a:ea typeface="黑体" panose="02010609060101010101" pitchFamily="49" charset="-122"/>
                <a:cs typeface="Arial"/>
              </a:rPr>
              <a:t>Significance of SSMB </a:t>
            </a:r>
            <a:r>
              <a:rPr lang="en-US" altLang="zh-CN" sz="2800" dirty="0" err="1">
                <a:latin typeface="Arial"/>
                <a:ea typeface="黑体" panose="02010609060101010101" pitchFamily="49" charset="-122"/>
                <a:cs typeface="Arial"/>
              </a:rPr>
              <a:t>PoP</a:t>
            </a:r>
            <a:r>
              <a:rPr lang="en-US" altLang="zh-CN" sz="2800" dirty="0">
                <a:latin typeface="Arial"/>
                <a:ea typeface="黑体" panose="02010609060101010101" pitchFamily="49" charset="-122"/>
                <a:cs typeface="Arial"/>
              </a:rPr>
              <a:t> Phase I</a:t>
            </a:r>
            <a:endParaRPr lang="zh-CN" altLang="en-US" sz="2800" dirty="0">
              <a:latin typeface="Arial"/>
              <a:ea typeface="黑体" panose="02010609060101010101" pitchFamily="49" charset="-122"/>
              <a:cs typeface="Arial"/>
            </a:endParaRPr>
          </a:p>
        </p:txBody>
      </p:sp>
      <p:sp>
        <p:nvSpPr>
          <p:cNvPr id="4" name="Foliennummernplatzhalter 1">
            <a:extLst>
              <a:ext uri="{FF2B5EF4-FFF2-40B4-BE49-F238E27FC236}">
                <a16:creationId xmlns:a16="http://schemas.microsoft.com/office/drawing/2014/main" id="{01136C35-7798-48BE-8A9C-578346A7F486}"/>
              </a:ext>
            </a:extLst>
          </p:cNvPr>
          <p:cNvSpPr txBox="1">
            <a:spLocks/>
          </p:cNvSpPr>
          <p:nvPr/>
        </p:nvSpPr>
        <p:spPr>
          <a:xfrm>
            <a:off x="10764726" y="6356350"/>
            <a:ext cx="1298543" cy="365125"/>
          </a:xfrm>
          <a:prstGeom prst="rect">
            <a:avLst/>
          </a:prstGeom>
          <a:solidFill>
            <a:schemeClr val="bg1"/>
          </a:solidFill>
        </p:spPr>
        <p:txBody>
          <a:bodyPr/>
          <a:lstStyle>
            <a:defPPr>
              <a:defRPr lang="de-DE"/>
            </a:defPPr>
            <a:lvl1pPr algn="ctr" rtl="0" fontAlgn="base">
              <a:spcBef>
                <a:spcPct val="0"/>
              </a:spcBef>
              <a:spcAft>
                <a:spcPct val="0"/>
              </a:spcAft>
              <a:defRPr sz="2000" kern="1200">
                <a:solidFill>
                  <a:schemeClr val="tx1"/>
                </a:solidFill>
                <a:latin typeface="Times New Roman" pitchFamily="18" charset="0"/>
                <a:ea typeface="+mn-ea"/>
                <a:cs typeface="Arial" pitchFamily="34" charset="0"/>
              </a:defRPr>
            </a:lvl1pPr>
            <a:lvl2pPr marL="457200" algn="ctr" rtl="0" fontAlgn="base">
              <a:spcBef>
                <a:spcPct val="0"/>
              </a:spcBef>
              <a:spcAft>
                <a:spcPct val="0"/>
              </a:spcAft>
              <a:defRPr sz="2000" kern="1200">
                <a:solidFill>
                  <a:schemeClr val="tx1"/>
                </a:solidFill>
                <a:latin typeface="Times New Roman" pitchFamily="18" charset="0"/>
                <a:ea typeface="+mn-ea"/>
                <a:cs typeface="Arial" pitchFamily="34" charset="0"/>
              </a:defRPr>
            </a:lvl2pPr>
            <a:lvl3pPr marL="914400" algn="ctr" rtl="0" fontAlgn="base">
              <a:spcBef>
                <a:spcPct val="0"/>
              </a:spcBef>
              <a:spcAft>
                <a:spcPct val="0"/>
              </a:spcAft>
              <a:defRPr sz="2000" kern="1200">
                <a:solidFill>
                  <a:schemeClr val="tx1"/>
                </a:solidFill>
                <a:latin typeface="Times New Roman" pitchFamily="18" charset="0"/>
                <a:ea typeface="+mn-ea"/>
                <a:cs typeface="Arial" pitchFamily="34" charset="0"/>
              </a:defRPr>
            </a:lvl3pPr>
            <a:lvl4pPr marL="1371600" algn="ctr" rtl="0" fontAlgn="base">
              <a:spcBef>
                <a:spcPct val="0"/>
              </a:spcBef>
              <a:spcAft>
                <a:spcPct val="0"/>
              </a:spcAft>
              <a:defRPr sz="2000" kern="1200">
                <a:solidFill>
                  <a:schemeClr val="tx1"/>
                </a:solidFill>
                <a:latin typeface="Times New Roman" pitchFamily="18" charset="0"/>
                <a:ea typeface="+mn-ea"/>
                <a:cs typeface="Arial" pitchFamily="34" charset="0"/>
              </a:defRPr>
            </a:lvl4pPr>
            <a:lvl5pPr marL="1828800" algn="ctr" rtl="0" fontAlgn="base">
              <a:spcBef>
                <a:spcPct val="0"/>
              </a:spcBef>
              <a:spcAft>
                <a:spcPct val="0"/>
              </a:spcAft>
              <a:defRPr sz="2000" kern="1200">
                <a:solidFill>
                  <a:schemeClr val="tx1"/>
                </a:solidFill>
                <a:latin typeface="Times New Roman" pitchFamily="18" charset="0"/>
                <a:ea typeface="+mn-ea"/>
                <a:cs typeface="Arial" pitchFamily="34" charset="0"/>
              </a:defRPr>
            </a:lvl5pPr>
            <a:lvl6pPr marL="2286000" algn="l" defTabSz="914400" rtl="0" eaLnBrk="1" latinLnBrk="0" hangingPunct="1">
              <a:defRPr sz="2000" kern="1200">
                <a:solidFill>
                  <a:schemeClr val="tx1"/>
                </a:solidFill>
                <a:latin typeface="Times New Roman" pitchFamily="18" charset="0"/>
                <a:ea typeface="+mn-ea"/>
                <a:cs typeface="Arial" pitchFamily="34" charset="0"/>
              </a:defRPr>
            </a:lvl6pPr>
            <a:lvl7pPr marL="2743200" algn="l" defTabSz="914400" rtl="0" eaLnBrk="1" latinLnBrk="0" hangingPunct="1">
              <a:defRPr sz="2000" kern="1200">
                <a:solidFill>
                  <a:schemeClr val="tx1"/>
                </a:solidFill>
                <a:latin typeface="Times New Roman" pitchFamily="18" charset="0"/>
                <a:ea typeface="+mn-ea"/>
                <a:cs typeface="Arial" pitchFamily="34" charset="0"/>
              </a:defRPr>
            </a:lvl7pPr>
            <a:lvl8pPr marL="3200400" algn="l" defTabSz="914400" rtl="0" eaLnBrk="1" latinLnBrk="0" hangingPunct="1">
              <a:defRPr sz="2000" kern="1200">
                <a:solidFill>
                  <a:schemeClr val="tx1"/>
                </a:solidFill>
                <a:latin typeface="Times New Roman" pitchFamily="18" charset="0"/>
                <a:ea typeface="+mn-ea"/>
                <a:cs typeface="Arial" pitchFamily="34" charset="0"/>
              </a:defRPr>
            </a:lvl8pPr>
            <a:lvl9pPr marL="3657600" algn="l" defTabSz="914400" rtl="0" eaLnBrk="1" latinLnBrk="0" hangingPunct="1">
              <a:defRPr sz="2000" kern="1200">
                <a:solidFill>
                  <a:schemeClr val="tx1"/>
                </a:solidFill>
                <a:latin typeface="Times New Roman" pitchFamily="18" charset="0"/>
                <a:ea typeface="+mn-ea"/>
                <a:cs typeface="Arial" pitchFamily="34" charset="0"/>
              </a:defRPr>
            </a:lvl9pPr>
          </a:lstStyle>
          <a:p>
            <a:pPr>
              <a:defRPr/>
            </a:pPr>
            <a:fld id="{AC2576D1-B625-48E3-8FC1-DA6631EDA154}" type="slidenum">
              <a:rPr lang="de-DE" altLang="de-DE" smtClean="0"/>
              <a:pPr>
                <a:defRPr/>
              </a:pPr>
              <a:t>17</a:t>
            </a:fld>
            <a:r>
              <a:rPr lang="de-DE" altLang="de-DE" dirty="0"/>
              <a:t>/22</a:t>
            </a:r>
          </a:p>
        </p:txBody>
      </p:sp>
    </p:spTree>
    <p:extLst>
      <p:ext uri="{BB962C8B-B14F-4D97-AF65-F5344CB8AC3E}">
        <p14:creationId xmlns:p14="http://schemas.microsoft.com/office/powerpoint/2010/main" val="2079964493"/>
      </p:ext>
    </p:extLst>
  </p:cSld>
  <p:clrMapOvr>
    <a:masterClrMapping/>
  </p:clrMapOvr>
  <mc:AlternateContent xmlns:mc="http://schemas.openxmlformats.org/markup-compatibility/2006" xmlns:p14="http://schemas.microsoft.com/office/powerpoint/2010/main">
    <mc:Choice Requires="p14">
      <p:transition spd="slow" p14:dur="2000" advTm="75886"/>
    </mc:Choice>
    <mc:Fallback xmlns="">
      <p:transition spd="slow" advTm="7588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14016" y="352629"/>
            <a:ext cx="5157899" cy="582898"/>
          </a:xfrm>
        </p:spPr>
        <p:txBody>
          <a:bodyPr>
            <a:normAutofit/>
          </a:bodyPr>
          <a:lstStyle/>
          <a:p>
            <a:pPr algn="ctr"/>
            <a:r>
              <a:rPr lang="en-US" altLang="zh-CN" sz="2800" dirty="0">
                <a:latin typeface="Arial"/>
                <a:ea typeface="黑体" panose="02010609060101010101" pitchFamily="49" charset="-122"/>
                <a:cs typeface="Arial"/>
              </a:rPr>
              <a:t>Potential of SSMB</a:t>
            </a:r>
            <a:endParaRPr lang="zh-CN" altLang="en-US" sz="2800" dirty="0">
              <a:latin typeface="Arial"/>
              <a:ea typeface="黑体" panose="02010609060101010101" pitchFamily="49" charset="-122"/>
              <a:cs typeface="Arial"/>
            </a:endParaRPr>
          </a:p>
        </p:txBody>
      </p:sp>
      <p:sp>
        <p:nvSpPr>
          <p:cNvPr id="3" name="内容占位符 2"/>
          <p:cNvSpPr>
            <a:spLocks noGrp="1"/>
          </p:cNvSpPr>
          <p:nvPr>
            <p:ph idx="1"/>
          </p:nvPr>
        </p:nvSpPr>
        <p:spPr>
          <a:xfrm>
            <a:off x="0" y="969721"/>
            <a:ext cx="12192000" cy="5698485"/>
          </a:xfrm>
        </p:spPr>
        <p:txBody>
          <a:bodyPr>
            <a:normAutofit fontScale="25000" lnSpcReduction="20000"/>
          </a:bodyPr>
          <a:lstStyle/>
          <a:p>
            <a:pPr>
              <a:lnSpc>
                <a:spcPct val="120000"/>
              </a:lnSpc>
            </a:pPr>
            <a:r>
              <a:rPr lang="en-US" altLang="zh-CN" sz="7200" dirty="0">
                <a:latin typeface="Arial" panose="020B0604020202020204" pitchFamily="34" charset="0"/>
                <a:ea typeface="黑体" panose="02010609060101010101" pitchFamily="49" charset="-122"/>
                <a:cs typeface="Arial" panose="020B0604020202020204" pitchFamily="34" charset="0"/>
              </a:rPr>
              <a:t>SSMB focuses on </a:t>
            </a:r>
            <a:r>
              <a:rPr lang="en-US" altLang="zh-CN" sz="7200" b="1" dirty="0">
                <a:solidFill>
                  <a:schemeClr val="tx2"/>
                </a:solidFill>
                <a:latin typeface="Arial" panose="020B0604020202020204" pitchFamily="34" charset="0"/>
                <a:ea typeface="黑体" panose="02010609060101010101" pitchFamily="49" charset="-122"/>
                <a:cs typeface="Arial" panose="020B0604020202020204" pitchFamily="34" charset="0"/>
              </a:rPr>
              <a:t>longitudinal dynamics</a:t>
            </a:r>
            <a:r>
              <a:rPr lang="en-US" altLang="zh-CN" sz="7200" dirty="0">
                <a:latin typeface="Arial" panose="020B0604020202020204" pitchFamily="34" charset="0"/>
                <a:ea typeface="黑体" panose="02010609060101010101" pitchFamily="49" charset="-122"/>
                <a:cs typeface="Arial" panose="020B0604020202020204" pitchFamily="34" charset="0"/>
              </a:rPr>
              <a:t>. This is parallel to the present tremendous efforts by the community of </a:t>
            </a:r>
            <a:r>
              <a:rPr lang="en-US" altLang="zh-CN" sz="7200" b="1" dirty="0">
                <a:solidFill>
                  <a:schemeClr val="tx2"/>
                </a:solidFill>
                <a:latin typeface="Arial" panose="020B0604020202020204" pitchFamily="34" charset="0"/>
                <a:ea typeface="黑体" panose="02010609060101010101" pitchFamily="49" charset="-122"/>
                <a:cs typeface="Arial" panose="020B0604020202020204" pitchFamily="34" charset="0"/>
              </a:rPr>
              <a:t>diffraction-limited rings</a:t>
            </a:r>
            <a:r>
              <a:rPr lang="en-US" altLang="zh-CN" sz="7200" dirty="0">
                <a:latin typeface="Arial" panose="020B0604020202020204" pitchFamily="34" charset="0"/>
                <a:ea typeface="黑体" panose="02010609060101010101" pitchFamily="49" charset="-122"/>
                <a:cs typeface="Arial" panose="020B0604020202020204" pitchFamily="34" charset="0"/>
              </a:rPr>
              <a:t>, which focuses on the </a:t>
            </a:r>
            <a:r>
              <a:rPr lang="en-US" altLang="zh-CN" sz="7200" b="1" dirty="0">
                <a:solidFill>
                  <a:schemeClr val="tx2"/>
                </a:solidFill>
                <a:latin typeface="Arial" panose="020B0604020202020204" pitchFamily="34" charset="0"/>
                <a:ea typeface="黑体" panose="02010609060101010101" pitchFamily="49" charset="-122"/>
                <a:cs typeface="Arial" panose="020B0604020202020204" pitchFamily="34" charset="0"/>
              </a:rPr>
              <a:t>transverse dimension</a:t>
            </a:r>
            <a:r>
              <a:rPr lang="en-US" altLang="zh-CN" sz="7200" dirty="0">
                <a:latin typeface="Arial" panose="020B0604020202020204" pitchFamily="34" charset="0"/>
                <a:ea typeface="黑体" panose="02010609060101010101" pitchFamily="49" charset="-122"/>
                <a:cs typeface="Arial" panose="020B0604020202020204" pitchFamily="34" charset="0"/>
              </a:rPr>
              <a:t>. </a:t>
            </a:r>
          </a:p>
          <a:p>
            <a:pPr marL="0" indent="0">
              <a:lnSpc>
                <a:spcPct val="120000"/>
              </a:lnSpc>
              <a:buNone/>
            </a:pPr>
            <a:r>
              <a:rPr lang="en-US" altLang="zh-CN" sz="7200" dirty="0">
                <a:latin typeface="Arial" panose="020B0604020202020204" pitchFamily="34" charset="0"/>
                <a:ea typeface="黑体" panose="02010609060101010101" pitchFamily="49" charset="-122"/>
                <a:cs typeface="Arial" panose="020B0604020202020204" pitchFamily="34" charset="0"/>
              </a:rPr>
              <a:t>   </a:t>
            </a:r>
            <a:r>
              <a:rPr lang="en-US" altLang="zh-CN" sz="7200" b="1" dirty="0">
                <a:solidFill>
                  <a:schemeClr val="tx2"/>
                </a:solidFill>
                <a:latin typeface="Arial" panose="020B0604020202020204" pitchFamily="34" charset="0"/>
                <a:ea typeface="黑体" panose="02010609060101010101" pitchFamily="49" charset="-122"/>
                <a:cs typeface="Arial" panose="020B0604020202020204" pitchFamily="34" charset="0"/>
              </a:rPr>
              <a:t>notice:</a:t>
            </a:r>
            <a:r>
              <a:rPr lang="en-US" altLang="zh-CN" sz="7200" dirty="0">
                <a:solidFill>
                  <a:schemeClr val="tx2"/>
                </a:solidFill>
                <a:latin typeface="Arial" panose="020B0604020202020204" pitchFamily="34" charset="0"/>
                <a:ea typeface="黑体" panose="02010609060101010101" pitchFamily="49" charset="-122"/>
                <a:cs typeface="Arial" panose="020B0604020202020204" pitchFamily="34" charset="0"/>
              </a:rPr>
              <a:t> </a:t>
            </a:r>
            <a:r>
              <a:rPr lang="en-US" altLang="zh-CN" sz="7200" dirty="0">
                <a:latin typeface="Arial" panose="020B0604020202020204" pitchFamily="34" charset="0"/>
                <a:ea typeface="黑体" panose="02010609060101010101" pitchFamily="49" charset="-122"/>
                <a:cs typeface="Arial" panose="020B0604020202020204" pitchFamily="34" charset="0"/>
              </a:rPr>
              <a:t>the </a:t>
            </a:r>
            <a:r>
              <a:rPr lang="en-US" altLang="zh-CN" sz="7200" dirty="0">
                <a:solidFill>
                  <a:schemeClr val="tx2"/>
                </a:solidFill>
                <a:latin typeface="Arial" panose="020B0604020202020204" pitchFamily="34" charset="0"/>
                <a:ea typeface="黑体" panose="02010609060101010101" pitchFamily="49" charset="-122"/>
                <a:cs typeface="Arial" panose="020B0604020202020204" pitchFamily="34" charset="0"/>
              </a:rPr>
              <a:t>diffraction limit </a:t>
            </a:r>
            <a:r>
              <a:rPr lang="en-US" altLang="zh-CN" sz="7200" dirty="0">
                <a:latin typeface="Arial" panose="020B0604020202020204" pitchFamily="34" charset="0"/>
                <a:ea typeface="黑体" panose="02010609060101010101" pitchFamily="49" charset="-122"/>
                <a:cs typeface="Arial" panose="020B0604020202020204" pitchFamily="34" charset="0"/>
              </a:rPr>
              <a:t>defines a natural limit </a:t>
            </a:r>
            <a:r>
              <a:rPr lang="en-US" altLang="zh-CN" sz="7200" b="1" dirty="0">
                <a:solidFill>
                  <a:schemeClr val="accent1">
                    <a:lumMod val="50000"/>
                  </a:schemeClr>
                </a:solidFill>
                <a:latin typeface="Arial" panose="020B0604020202020204" pitchFamily="34" charset="0"/>
                <a:ea typeface="黑体" panose="02010609060101010101" pitchFamily="49" charset="-122"/>
                <a:cs typeface="Arial" panose="020B0604020202020204" pitchFamily="34" charset="0"/>
              </a:rPr>
              <a:t>of the development towards smaller source points transversely</a:t>
            </a:r>
          </a:p>
          <a:p>
            <a:pPr marL="0" indent="0">
              <a:lnSpc>
                <a:spcPct val="120000"/>
              </a:lnSpc>
              <a:buNone/>
            </a:pPr>
            <a:r>
              <a:rPr lang="en-US" altLang="zh-CN" sz="7200" dirty="0">
                <a:latin typeface="Arial" panose="020B0604020202020204" pitchFamily="34" charset="0"/>
                <a:ea typeface="黑体" panose="02010609060101010101" pitchFamily="49" charset="-122"/>
                <a:cs typeface="Arial" panose="020B0604020202020204" pitchFamily="34" charset="0"/>
              </a:rPr>
              <a:t>     -&gt; machine development in transverse direction beyond this point not obvious</a:t>
            </a:r>
          </a:p>
          <a:p>
            <a:pPr marL="0" indent="0" algn="ctr">
              <a:lnSpc>
                <a:spcPct val="120000"/>
              </a:lnSpc>
              <a:buNone/>
            </a:pPr>
            <a:r>
              <a:rPr lang="en-US" altLang="zh-CN" sz="7200" dirty="0">
                <a:latin typeface="Arial" panose="020B0604020202020204" pitchFamily="34" charset="0"/>
                <a:ea typeface="黑体" panose="02010609060101010101" pitchFamily="49" charset="-122"/>
                <a:cs typeface="Arial" panose="020B0604020202020204" pitchFamily="34" charset="0"/>
              </a:rPr>
              <a:t>   -&gt;  in contrast in the longitudinal direction the limit is still </a:t>
            </a:r>
            <a:r>
              <a:rPr lang="en-US" altLang="zh-CN" sz="7200" b="1" dirty="0">
                <a:solidFill>
                  <a:schemeClr val="tx2"/>
                </a:solidFill>
                <a:latin typeface="Arial" panose="020B0604020202020204" pitchFamily="34" charset="0"/>
                <a:ea typeface="黑体" panose="02010609060101010101" pitchFamily="49" charset="-122"/>
                <a:cs typeface="Arial" panose="020B0604020202020204" pitchFamily="34" charset="0"/>
              </a:rPr>
              <a:t>many orders away </a:t>
            </a:r>
            <a:r>
              <a:rPr lang="en-US" altLang="zh-CN" sz="7200" dirty="0">
                <a:latin typeface="Arial" panose="020B0604020202020204" pitchFamily="34" charset="0"/>
                <a:ea typeface="黑体" panose="02010609060101010101" pitchFamily="49" charset="-122"/>
                <a:cs typeface="Arial" panose="020B0604020202020204" pitchFamily="34" charset="0"/>
              </a:rPr>
              <a:t>(mm -&gt; nm) giving room for decades of future science and developments in longitudinal compactification</a:t>
            </a:r>
          </a:p>
          <a:p>
            <a:pPr>
              <a:lnSpc>
                <a:spcPct val="120000"/>
              </a:lnSpc>
            </a:pPr>
            <a:r>
              <a:rPr lang="en-US" altLang="zh-CN" sz="7200" dirty="0">
                <a:latin typeface="Arial" panose="020B0604020202020204" pitchFamily="34" charset="0"/>
                <a:ea typeface="黑体" panose="02010609060101010101" pitchFamily="49" charset="-122"/>
                <a:cs typeface="Arial" panose="020B0604020202020204" pitchFamily="34" charset="0"/>
              </a:rPr>
              <a:t>Features of SSMB: high-average-power, continuous-wave, </a:t>
            </a:r>
            <a:r>
              <a:rPr lang="en-US" altLang="zh-CN" sz="7200" b="1" dirty="0">
                <a:latin typeface="Arial" panose="020B0604020202020204" pitchFamily="34" charset="0"/>
                <a:ea typeface="黑体" panose="02010609060101010101" pitchFamily="49" charset="-122"/>
                <a:cs typeface="Arial" panose="020B0604020202020204" pitchFamily="34" charset="0"/>
              </a:rPr>
              <a:t>narrow-band</a:t>
            </a:r>
            <a:r>
              <a:rPr lang="en-US" altLang="zh-CN" sz="7200" dirty="0">
                <a:latin typeface="Arial" panose="020B0604020202020204" pitchFamily="34" charset="0"/>
                <a:ea typeface="黑体" panose="02010609060101010101" pitchFamily="49" charset="-122"/>
                <a:cs typeface="Arial" panose="020B0604020202020204" pitchFamily="34" charset="0"/>
              </a:rPr>
              <a:t> radiation, at wavelengths ranging from the THz to IR, EUV.</a:t>
            </a:r>
            <a:endParaRPr lang="en-US" altLang="zh-CN" sz="7200" baseline="30000" dirty="0">
              <a:latin typeface="Arial" panose="020B0604020202020204" pitchFamily="34" charset="0"/>
              <a:ea typeface="黑体" panose="02010609060101010101" pitchFamily="49" charset="-122"/>
              <a:cs typeface="Arial" panose="020B0604020202020204" pitchFamily="34" charset="0"/>
            </a:endParaRPr>
          </a:p>
          <a:p>
            <a:pPr>
              <a:lnSpc>
                <a:spcPct val="120000"/>
              </a:lnSpc>
            </a:pPr>
            <a:r>
              <a:rPr lang="en-US" altLang="zh-CN" sz="7200" dirty="0">
                <a:latin typeface="Arial" panose="020B0604020202020204" pitchFamily="34" charset="0"/>
                <a:ea typeface="黑体" panose="02010609060101010101" pitchFamily="49" charset="-122"/>
                <a:cs typeface="Arial" panose="020B0604020202020204" pitchFamily="34" charset="0"/>
              </a:rPr>
              <a:t>This implies tremendous potential in accelerator photon science and industry applications, for example the </a:t>
            </a:r>
            <a:r>
              <a:rPr lang="en-US" altLang="zh-CN" sz="7200" b="1" dirty="0">
                <a:solidFill>
                  <a:srgbClr val="0000FF"/>
                </a:solidFill>
                <a:latin typeface="Arial" panose="020B0604020202020204" pitchFamily="34" charset="0"/>
                <a:ea typeface="黑体" panose="02010609060101010101" pitchFamily="49" charset="-122"/>
                <a:cs typeface="Arial" panose="020B0604020202020204" pitchFamily="34" charset="0"/>
              </a:rPr>
              <a:t>EUV lithography</a:t>
            </a:r>
            <a:r>
              <a:rPr lang="en-US" altLang="zh-CN" sz="7200" dirty="0">
                <a:solidFill>
                  <a:schemeClr val="accent1">
                    <a:lumMod val="75000"/>
                  </a:schemeClr>
                </a:solidFill>
                <a:latin typeface="Arial" panose="020B0604020202020204" pitchFamily="34" charset="0"/>
                <a:ea typeface="黑体" panose="02010609060101010101" pitchFamily="49" charset="-122"/>
                <a:cs typeface="Arial" panose="020B0604020202020204" pitchFamily="34" charset="0"/>
              </a:rPr>
              <a:t>. </a:t>
            </a:r>
            <a:r>
              <a:rPr lang="en-US" altLang="zh-CN" sz="7200" dirty="0">
                <a:latin typeface="Arial" panose="020B0604020202020204" pitchFamily="34" charset="0"/>
                <a:ea typeface="黑体" panose="02010609060101010101" pitchFamily="49" charset="-122"/>
                <a:cs typeface="Arial" panose="020B0604020202020204" pitchFamily="34" charset="0"/>
              </a:rPr>
              <a:t>High-power EUV source is urgently needed for the high volume manufacturing of EUV lithography and this is one of the main driving force behind recent  SSMB developments.</a:t>
            </a:r>
          </a:p>
          <a:p>
            <a:pPr>
              <a:lnSpc>
                <a:spcPct val="120000"/>
              </a:lnSpc>
            </a:pPr>
            <a:r>
              <a:rPr lang="en-US" altLang="zh-CN" sz="7200" dirty="0">
                <a:latin typeface="Arial" panose="020B0604020202020204" pitchFamily="34" charset="0"/>
                <a:ea typeface="黑体" panose="02010609060101010101" pitchFamily="49" charset="-122"/>
                <a:cs typeface="Arial" panose="020B0604020202020204" pitchFamily="34" charset="0"/>
              </a:rPr>
              <a:t>The </a:t>
            </a:r>
            <a:r>
              <a:rPr lang="en-US" altLang="zh-CN" sz="7200" b="1" dirty="0">
                <a:solidFill>
                  <a:srgbClr val="0000FF"/>
                </a:solidFill>
                <a:latin typeface="Arial" panose="020B0604020202020204" pitchFamily="34" charset="0"/>
                <a:ea typeface="黑体" panose="02010609060101010101" pitchFamily="49" charset="-122"/>
                <a:cs typeface="Arial" panose="020B0604020202020204" pitchFamily="34" charset="0"/>
              </a:rPr>
              <a:t>first SSMB Workshop </a:t>
            </a:r>
            <a:r>
              <a:rPr lang="de-DE" sz="7200" dirty="0"/>
              <a:t>http://indico-cdex.ep.tsinghua.edu.cn/event/38/</a:t>
            </a:r>
            <a:r>
              <a:rPr lang="en-US" altLang="zh-CN" sz="7200" dirty="0">
                <a:latin typeface="Arial" panose="020B0604020202020204" pitchFamily="34" charset="0"/>
                <a:ea typeface="黑体" panose="02010609060101010101" pitchFamily="49" charset="-122"/>
                <a:cs typeface="Arial" panose="020B0604020202020204" pitchFamily="34" charset="0"/>
              </a:rPr>
              <a:t> organized by the Tsinghua University 7</a:t>
            </a:r>
            <a:r>
              <a:rPr lang="en-US" altLang="zh-CN" sz="7200" baseline="30000" dirty="0">
                <a:latin typeface="Arial" panose="020B0604020202020204" pitchFamily="34" charset="0"/>
                <a:ea typeface="黑体" panose="02010609060101010101" pitchFamily="49" charset="-122"/>
                <a:cs typeface="Arial" panose="020B0604020202020204" pitchFamily="34" charset="0"/>
              </a:rPr>
              <a:t>th</a:t>
            </a:r>
            <a:r>
              <a:rPr lang="en-US" altLang="zh-CN" sz="7200" dirty="0">
                <a:latin typeface="Arial" panose="020B0604020202020204" pitchFamily="34" charset="0"/>
                <a:ea typeface="黑体" panose="02010609060101010101" pitchFamily="49" charset="-122"/>
                <a:cs typeface="Arial" panose="020B0604020202020204" pitchFamily="34" charset="0"/>
              </a:rPr>
              <a:t>-9</a:t>
            </a:r>
            <a:r>
              <a:rPr lang="en-US" altLang="zh-CN" sz="7200" baseline="30000" dirty="0">
                <a:latin typeface="Arial" panose="020B0604020202020204" pitchFamily="34" charset="0"/>
                <a:ea typeface="黑体" panose="02010609060101010101" pitchFamily="49" charset="-122"/>
                <a:cs typeface="Arial" panose="020B0604020202020204" pitchFamily="34" charset="0"/>
              </a:rPr>
              <a:t>th</a:t>
            </a:r>
            <a:r>
              <a:rPr lang="en-US" altLang="zh-CN" sz="7200" dirty="0">
                <a:latin typeface="Arial" panose="020B0604020202020204" pitchFamily="34" charset="0"/>
                <a:ea typeface="黑体" panose="02010609060101010101" pitchFamily="49" charset="-122"/>
                <a:cs typeface="Arial" panose="020B0604020202020204" pitchFamily="34" charset="0"/>
              </a:rPr>
              <a:t> Dec 2020 showed the strongly increasing attention to SSMB concepts especially throughout  Asian countries with 80 participants from 22 institutions. A lot of SSMB concepts based on  ERL, Ring FEL or isochronous  storage rings were presented. Interest in Low alpha lattices is increasing again.</a:t>
            </a:r>
            <a:endParaRPr lang="zh-CN" altLang="en-US" sz="7200" dirty="0">
              <a:latin typeface="Arial" panose="020B0604020202020204" pitchFamily="34" charset="0"/>
              <a:ea typeface="黑体" panose="02010609060101010101" pitchFamily="49" charset="-122"/>
              <a:cs typeface="Arial" panose="020B0604020202020204" pitchFamily="34" charset="0"/>
            </a:endParaRPr>
          </a:p>
          <a:p>
            <a:pPr>
              <a:lnSpc>
                <a:spcPct val="120000"/>
              </a:lnSpc>
            </a:pPr>
            <a:endParaRPr lang="en-US" altLang="zh-CN" sz="1800" dirty="0">
              <a:latin typeface="Arial" panose="020B0604020202020204" pitchFamily="34" charset="0"/>
              <a:ea typeface="黑体" panose="02010609060101010101" pitchFamily="49" charset="-122"/>
              <a:cs typeface="Arial" panose="020B0604020202020204" pitchFamily="34" charset="0"/>
            </a:endParaRPr>
          </a:p>
        </p:txBody>
      </p:sp>
      <p:sp>
        <p:nvSpPr>
          <p:cNvPr id="4" name="Foliennummernplatzhalter 1">
            <a:extLst>
              <a:ext uri="{FF2B5EF4-FFF2-40B4-BE49-F238E27FC236}">
                <a16:creationId xmlns:a16="http://schemas.microsoft.com/office/drawing/2014/main" id="{A3AD6739-9D93-429F-93E0-CD600EE1B535}"/>
              </a:ext>
            </a:extLst>
          </p:cNvPr>
          <p:cNvSpPr txBox="1">
            <a:spLocks/>
          </p:cNvSpPr>
          <p:nvPr/>
        </p:nvSpPr>
        <p:spPr>
          <a:xfrm>
            <a:off x="10764726" y="6356350"/>
            <a:ext cx="1298543" cy="365125"/>
          </a:xfrm>
          <a:prstGeom prst="rect">
            <a:avLst/>
          </a:prstGeom>
          <a:solidFill>
            <a:schemeClr val="bg1"/>
          </a:solidFill>
        </p:spPr>
        <p:txBody>
          <a:bodyPr/>
          <a:lstStyle>
            <a:defPPr>
              <a:defRPr lang="de-DE"/>
            </a:defPPr>
            <a:lvl1pPr algn="ctr" rtl="0" fontAlgn="base">
              <a:spcBef>
                <a:spcPct val="0"/>
              </a:spcBef>
              <a:spcAft>
                <a:spcPct val="0"/>
              </a:spcAft>
              <a:defRPr sz="2000" kern="1200">
                <a:solidFill>
                  <a:schemeClr val="tx1"/>
                </a:solidFill>
                <a:latin typeface="Times New Roman" pitchFamily="18" charset="0"/>
                <a:ea typeface="+mn-ea"/>
                <a:cs typeface="Arial" pitchFamily="34" charset="0"/>
              </a:defRPr>
            </a:lvl1pPr>
            <a:lvl2pPr marL="457200" algn="ctr" rtl="0" fontAlgn="base">
              <a:spcBef>
                <a:spcPct val="0"/>
              </a:spcBef>
              <a:spcAft>
                <a:spcPct val="0"/>
              </a:spcAft>
              <a:defRPr sz="2000" kern="1200">
                <a:solidFill>
                  <a:schemeClr val="tx1"/>
                </a:solidFill>
                <a:latin typeface="Times New Roman" pitchFamily="18" charset="0"/>
                <a:ea typeface="+mn-ea"/>
                <a:cs typeface="Arial" pitchFamily="34" charset="0"/>
              </a:defRPr>
            </a:lvl2pPr>
            <a:lvl3pPr marL="914400" algn="ctr" rtl="0" fontAlgn="base">
              <a:spcBef>
                <a:spcPct val="0"/>
              </a:spcBef>
              <a:spcAft>
                <a:spcPct val="0"/>
              </a:spcAft>
              <a:defRPr sz="2000" kern="1200">
                <a:solidFill>
                  <a:schemeClr val="tx1"/>
                </a:solidFill>
                <a:latin typeface="Times New Roman" pitchFamily="18" charset="0"/>
                <a:ea typeface="+mn-ea"/>
                <a:cs typeface="Arial" pitchFamily="34" charset="0"/>
              </a:defRPr>
            </a:lvl3pPr>
            <a:lvl4pPr marL="1371600" algn="ctr" rtl="0" fontAlgn="base">
              <a:spcBef>
                <a:spcPct val="0"/>
              </a:spcBef>
              <a:spcAft>
                <a:spcPct val="0"/>
              </a:spcAft>
              <a:defRPr sz="2000" kern="1200">
                <a:solidFill>
                  <a:schemeClr val="tx1"/>
                </a:solidFill>
                <a:latin typeface="Times New Roman" pitchFamily="18" charset="0"/>
                <a:ea typeface="+mn-ea"/>
                <a:cs typeface="Arial" pitchFamily="34" charset="0"/>
              </a:defRPr>
            </a:lvl4pPr>
            <a:lvl5pPr marL="1828800" algn="ctr" rtl="0" fontAlgn="base">
              <a:spcBef>
                <a:spcPct val="0"/>
              </a:spcBef>
              <a:spcAft>
                <a:spcPct val="0"/>
              </a:spcAft>
              <a:defRPr sz="2000" kern="1200">
                <a:solidFill>
                  <a:schemeClr val="tx1"/>
                </a:solidFill>
                <a:latin typeface="Times New Roman" pitchFamily="18" charset="0"/>
                <a:ea typeface="+mn-ea"/>
                <a:cs typeface="Arial" pitchFamily="34" charset="0"/>
              </a:defRPr>
            </a:lvl5pPr>
            <a:lvl6pPr marL="2286000" algn="l" defTabSz="914400" rtl="0" eaLnBrk="1" latinLnBrk="0" hangingPunct="1">
              <a:defRPr sz="2000" kern="1200">
                <a:solidFill>
                  <a:schemeClr val="tx1"/>
                </a:solidFill>
                <a:latin typeface="Times New Roman" pitchFamily="18" charset="0"/>
                <a:ea typeface="+mn-ea"/>
                <a:cs typeface="Arial" pitchFamily="34" charset="0"/>
              </a:defRPr>
            </a:lvl6pPr>
            <a:lvl7pPr marL="2743200" algn="l" defTabSz="914400" rtl="0" eaLnBrk="1" latinLnBrk="0" hangingPunct="1">
              <a:defRPr sz="2000" kern="1200">
                <a:solidFill>
                  <a:schemeClr val="tx1"/>
                </a:solidFill>
                <a:latin typeface="Times New Roman" pitchFamily="18" charset="0"/>
                <a:ea typeface="+mn-ea"/>
                <a:cs typeface="Arial" pitchFamily="34" charset="0"/>
              </a:defRPr>
            </a:lvl7pPr>
            <a:lvl8pPr marL="3200400" algn="l" defTabSz="914400" rtl="0" eaLnBrk="1" latinLnBrk="0" hangingPunct="1">
              <a:defRPr sz="2000" kern="1200">
                <a:solidFill>
                  <a:schemeClr val="tx1"/>
                </a:solidFill>
                <a:latin typeface="Times New Roman" pitchFamily="18" charset="0"/>
                <a:ea typeface="+mn-ea"/>
                <a:cs typeface="Arial" pitchFamily="34" charset="0"/>
              </a:defRPr>
            </a:lvl8pPr>
            <a:lvl9pPr marL="3657600" algn="l" defTabSz="914400" rtl="0" eaLnBrk="1" latinLnBrk="0" hangingPunct="1">
              <a:defRPr sz="2000" kern="1200">
                <a:solidFill>
                  <a:schemeClr val="tx1"/>
                </a:solidFill>
                <a:latin typeface="Times New Roman" pitchFamily="18" charset="0"/>
                <a:ea typeface="+mn-ea"/>
                <a:cs typeface="Arial" pitchFamily="34" charset="0"/>
              </a:defRPr>
            </a:lvl9pPr>
          </a:lstStyle>
          <a:p>
            <a:pPr>
              <a:defRPr/>
            </a:pPr>
            <a:fld id="{AC2576D1-B625-48E3-8FC1-DA6631EDA154}" type="slidenum">
              <a:rPr lang="de-DE" altLang="de-DE" smtClean="0"/>
              <a:pPr>
                <a:defRPr/>
              </a:pPr>
              <a:t>18</a:t>
            </a:fld>
            <a:r>
              <a:rPr lang="de-DE" altLang="de-DE" dirty="0"/>
              <a:t>/22</a:t>
            </a:r>
          </a:p>
        </p:txBody>
      </p:sp>
    </p:spTree>
    <p:extLst>
      <p:ext uri="{BB962C8B-B14F-4D97-AF65-F5344CB8AC3E}">
        <p14:creationId xmlns:p14="http://schemas.microsoft.com/office/powerpoint/2010/main" val="1525744511"/>
      </p:ext>
    </p:extLst>
  </p:cSld>
  <p:clrMapOvr>
    <a:masterClrMapping/>
  </p:clrMapOvr>
  <mc:AlternateContent xmlns:mc="http://schemas.openxmlformats.org/markup-compatibility/2006" xmlns:p14="http://schemas.microsoft.com/office/powerpoint/2010/main">
    <mc:Choice Requires="p14">
      <p:transition spd="slow" p14:dur="2000" advTm="30335"/>
    </mc:Choice>
    <mc:Fallback xmlns="">
      <p:transition spd="slow" advTm="3033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7916408-14C0-4732-B4AF-BCD833B45859}"/>
              </a:ext>
            </a:extLst>
          </p:cNvPr>
          <p:cNvSpPr txBox="1"/>
          <p:nvPr/>
        </p:nvSpPr>
        <p:spPr>
          <a:xfrm>
            <a:off x="3236203" y="308443"/>
            <a:ext cx="6359433" cy="461665"/>
          </a:xfrm>
          <a:prstGeom prst="rect">
            <a:avLst/>
          </a:prstGeom>
          <a:noFill/>
        </p:spPr>
        <p:txBody>
          <a:bodyPr wrap="none" rtlCol="0">
            <a:spAutoFit/>
          </a:bodyPr>
          <a:lstStyle/>
          <a:p>
            <a:r>
              <a:rPr lang="de-DE" sz="2400" b="1" dirty="0" err="1">
                <a:latin typeface="Arial" panose="020B0604020202020204" pitchFamily="34" charset="0"/>
                <a:cs typeface="Arial" panose="020B0604020202020204" pitchFamily="34" charset="0"/>
              </a:rPr>
              <a:t>Recent</a:t>
            </a:r>
            <a:r>
              <a:rPr lang="de-DE" sz="2400" b="1" dirty="0">
                <a:latin typeface="Arial" panose="020B0604020202020204" pitchFamily="34" charset="0"/>
                <a:cs typeface="Arial" panose="020B0604020202020204" pitchFamily="34" charset="0"/>
              </a:rPr>
              <a:t> Progress and </a:t>
            </a:r>
            <a:r>
              <a:rPr lang="de-DE" sz="2400" b="1" dirty="0" err="1">
                <a:latin typeface="Arial" panose="020B0604020202020204" pitchFamily="34" charset="0"/>
                <a:cs typeface="Arial" panose="020B0604020202020204" pitchFamily="34" charset="0"/>
              </a:rPr>
              <a:t>further</a:t>
            </a:r>
            <a:r>
              <a:rPr lang="de-DE" sz="2400" b="1" dirty="0">
                <a:latin typeface="Arial" panose="020B0604020202020204" pitchFamily="34" charset="0"/>
                <a:cs typeface="Arial" panose="020B0604020202020204" pitchFamily="34" charset="0"/>
              </a:rPr>
              <a:t> Development</a:t>
            </a:r>
          </a:p>
        </p:txBody>
      </p:sp>
      <p:sp>
        <p:nvSpPr>
          <p:cNvPr id="7" name="Textfeld 6">
            <a:extLst>
              <a:ext uri="{FF2B5EF4-FFF2-40B4-BE49-F238E27FC236}">
                <a16:creationId xmlns:a16="http://schemas.microsoft.com/office/drawing/2014/main" id="{B4EBE9E8-6A9C-4A3C-99FF-2A05BDFBF66F}"/>
              </a:ext>
            </a:extLst>
          </p:cNvPr>
          <p:cNvSpPr txBox="1"/>
          <p:nvPr/>
        </p:nvSpPr>
        <p:spPr>
          <a:xfrm>
            <a:off x="0" y="1038855"/>
            <a:ext cx="12191999" cy="646331"/>
          </a:xfrm>
          <a:prstGeom prst="rect">
            <a:avLst/>
          </a:prstGeom>
          <a:noFill/>
        </p:spPr>
        <p:txBody>
          <a:bodyPr wrap="square" rtlCol="0">
            <a:spAutoFit/>
          </a:bodyPr>
          <a:lstStyle/>
          <a:p>
            <a:pPr marL="285750" indent="-285750">
              <a:buFontTx/>
              <a:buChar char="-"/>
            </a:pPr>
            <a:r>
              <a:rPr lang="de-DE" dirty="0">
                <a:latin typeface="Arial" panose="020B0604020202020204" pitchFamily="34" charset="0"/>
                <a:cs typeface="Arial" panose="020B0604020202020204" pitchFamily="34" charset="0"/>
              </a:rPr>
              <a:t>DAWA Laser </a:t>
            </a:r>
            <a:r>
              <a:rPr lang="de-DE" dirty="0" err="1">
                <a:latin typeface="Arial" panose="020B0604020202020204" pitchFamily="34" charset="0"/>
                <a:cs typeface="Arial" panose="020B0604020202020204" pitchFamily="34" charset="0"/>
              </a:rPr>
              <a:t>removed</a:t>
            </a:r>
            <a:r>
              <a:rPr lang="de-DE" dirty="0">
                <a:latin typeface="Arial" panose="020B0604020202020204" pitchFamily="34" charset="0"/>
                <a:cs typeface="Arial" panose="020B0604020202020204" pitchFamily="34" charset="0"/>
              </a:rPr>
              <a:t> and </a:t>
            </a:r>
            <a:r>
              <a:rPr lang="de-DE" dirty="0" err="1">
                <a:latin typeface="Arial" panose="020B0604020202020204" pitchFamily="34" charset="0"/>
                <a:cs typeface="Arial" panose="020B0604020202020204" pitchFamily="34" charset="0"/>
              </a:rPr>
              <a:t>sent</a:t>
            </a:r>
            <a:r>
              <a:rPr lang="de-DE" dirty="0">
                <a:latin typeface="Arial" panose="020B0604020202020204" pitchFamily="34" charset="0"/>
                <a:cs typeface="Arial" panose="020B0604020202020204" pitchFamily="34" charset="0"/>
              </a:rPr>
              <a:t> back </a:t>
            </a:r>
            <a:r>
              <a:rPr lang="de-DE" dirty="0" err="1">
                <a:latin typeface="Arial" panose="020B0604020202020204" pitchFamily="34" charset="0"/>
                <a:cs typeface="Arial" panose="020B0604020202020204" pitchFamily="34" charset="0"/>
              </a:rPr>
              <a:t>to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Tsinghua</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university</a:t>
            </a:r>
            <a:r>
              <a:rPr lang="de-DE" dirty="0">
                <a:latin typeface="Arial" panose="020B0604020202020204" pitchFamily="34" charset="0"/>
                <a:cs typeface="Arial" panose="020B0604020202020204" pitchFamily="34" charset="0"/>
              </a:rPr>
              <a:t>. An </a:t>
            </a:r>
            <a:r>
              <a:rPr lang="de-DE" dirty="0" err="1">
                <a:latin typeface="Arial" panose="020B0604020202020204" pitchFamily="34" charset="0"/>
                <a:cs typeface="Arial" panose="020B0604020202020204" pitchFamily="34" charset="0"/>
              </a:rPr>
              <a:t>new</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seeded</a:t>
            </a:r>
            <a:r>
              <a:rPr lang="de-DE" dirty="0">
                <a:latin typeface="Arial" panose="020B0604020202020204" pitchFamily="34" charset="0"/>
                <a:cs typeface="Arial" panose="020B0604020202020204" pitchFamily="34" charset="0"/>
              </a:rPr>
              <a:t> and </a:t>
            </a:r>
            <a:r>
              <a:rPr lang="de-DE" dirty="0" err="1">
                <a:latin typeface="Arial" panose="020B0604020202020204" pitchFamily="34" charset="0"/>
                <a:cs typeface="Arial" panose="020B0604020202020204" pitchFamily="34" charset="0"/>
              </a:rPr>
              <a:t>more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stable</a:t>
            </a:r>
            <a:r>
              <a:rPr lang="de-DE" dirty="0">
                <a:latin typeface="Arial" panose="020B0604020202020204" pitchFamily="34" charset="0"/>
                <a:cs typeface="Arial" panose="020B0604020202020204" pitchFamily="34" charset="0"/>
              </a:rPr>
              <a:t> Laser </a:t>
            </a:r>
            <a:r>
              <a:rPr lang="de-DE" dirty="0" err="1">
                <a:latin typeface="Arial" panose="020B0604020202020204" pitchFamily="34" charset="0"/>
                <a:cs typeface="Arial" panose="020B0604020202020204" pitchFamily="34" charset="0"/>
              </a:rPr>
              <a:t>aquired</a:t>
            </a:r>
            <a:r>
              <a:rPr lang="de-DE" dirty="0">
                <a:latin typeface="Arial" panose="020B0604020202020204" pitchFamily="34" charset="0"/>
                <a:cs typeface="Arial" panose="020B0604020202020204" pitchFamily="34" charset="0"/>
              </a:rPr>
              <a:t> and </a:t>
            </a:r>
            <a:r>
              <a:rPr lang="de-DE" dirty="0" err="1">
                <a:latin typeface="Arial" panose="020B0604020202020204" pitchFamily="34" charset="0"/>
                <a:cs typeface="Arial" panose="020B0604020202020204" pitchFamily="34" charset="0"/>
              </a:rPr>
              <a:t>prepared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for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installation</a:t>
            </a:r>
            <a:r>
              <a:rPr lang="de-DE" dirty="0">
                <a:latin typeface="Arial" panose="020B0604020202020204" pitchFamily="34" charset="0"/>
                <a:cs typeface="Arial" panose="020B0604020202020204" pitchFamily="34" charset="0"/>
              </a:rPr>
              <a:t> in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MLS </a:t>
            </a:r>
            <a:r>
              <a:rPr lang="de-DE" dirty="0" err="1">
                <a:latin typeface="Arial" panose="020B0604020202020204" pitchFamily="34" charset="0"/>
                <a:cs typeface="Arial" panose="020B0604020202020204" pitchFamily="34" charset="0"/>
              </a:rPr>
              <a:t>bunker</a:t>
            </a:r>
            <a:endParaRPr lang="de-DE" dirty="0">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59D2AD5B-AF19-481D-B293-3D587D350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8030" y="1964093"/>
            <a:ext cx="6036815" cy="4228593"/>
          </a:xfrm>
          <a:prstGeom prst="rect">
            <a:avLst/>
          </a:prstGeom>
        </p:spPr>
      </p:pic>
      <p:sp>
        <p:nvSpPr>
          <p:cNvPr id="9" name="Textfeld 8">
            <a:extLst>
              <a:ext uri="{FF2B5EF4-FFF2-40B4-BE49-F238E27FC236}">
                <a16:creationId xmlns:a16="http://schemas.microsoft.com/office/drawing/2014/main" id="{147CD7E0-3C97-44B7-91F3-A06E5D89B3B9}"/>
              </a:ext>
            </a:extLst>
          </p:cNvPr>
          <p:cNvSpPr txBox="1"/>
          <p:nvPr/>
        </p:nvSpPr>
        <p:spPr>
          <a:xfrm>
            <a:off x="7625563" y="2480166"/>
            <a:ext cx="1970073" cy="2862322"/>
          </a:xfrm>
          <a:prstGeom prst="rect">
            <a:avLst/>
          </a:prstGeom>
          <a:noFill/>
        </p:spPr>
        <p:txBody>
          <a:bodyPr wrap="square" rtlCol="0">
            <a:spAutoFit/>
          </a:bodyPr>
          <a:lstStyle/>
          <a:p>
            <a:pPr marL="285750" indent="-285750">
              <a:buFont typeface="Wingdings" panose="05000000000000000000" pitchFamily="2" charset="2"/>
              <a:buChar char="ü"/>
            </a:pPr>
            <a:r>
              <a:rPr lang="de-DE" dirty="0">
                <a:latin typeface="Arial" panose="020B0604020202020204" pitchFamily="34" charset="0"/>
                <a:cs typeface="Arial" panose="020B0604020202020204" pitchFamily="34" charset="0"/>
              </a:rPr>
              <a:t>General </a:t>
            </a:r>
            <a:r>
              <a:rPr lang="de-DE" dirty="0" err="1">
                <a:latin typeface="Arial" panose="020B0604020202020204" pitchFamily="34" charset="0"/>
                <a:cs typeface="Arial" panose="020B0604020202020204" pitchFamily="34" charset="0"/>
              </a:rPr>
              <a:t>specification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approved</a:t>
            </a:r>
            <a:endParaRPr lang="de-D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de-DE" dirty="0" err="1">
                <a:latin typeface="Arial" panose="020B0604020202020204" pitchFamily="34" charset="0"/>
                <a:cs typeface="Arial" panose="020B0604020202020204" pitchFamily="34" charset="0"/>
              </a:rPr>
              <a:t>Confirmed</a:t>
            </a:r>
            <a:r>
              <a:rPr lang="de-DE" dirty="0">
                <a:latin typeface="Arial" panose="020B0604020202020204" pitchFamily="34" charset="0"/>
                <a:cs typeface="Arial" panose="020B0604020202020204" pitchFamily="34" charset="0"/>
              </a:rPr>
              <a:t> puls </a:t>
            </a:r>
            <a:r>
              <a:rPr lang="de-DE" dirty="0" err="1">
                <a:latin typeface="Arial" panose="020B0604020202020204" pitchFamily="34" charset="0"/>
                <a:cs typeface="Arial" panose="020B0604020202020204" pitchFamily="34" charset="0"/>
              </a:rPr>
              <a:t>length</a:t>
            </a:r>
            <a:r>
              <a:rPr lang="de-DE" dirty="0">
                <a:latin typeface="Arial" panose="020B0604020202020204" pitchFamily="34" charset="0"/>
                <a:cs typeface="Arial" panose="020B0604020202020204" pitchFamily="34" charset="0"/>
              </a:rPr>
              <a:t> &lt;5ns</a:t>
            </a:r>
          </a:p>
          <a:p>
            <a:pPr marL="285750" indent="-285750">
              <a:buFont typeface="Wingdings" panose="05000000000000000000" pitchFamily="2" charset="2"/>
              <a:buChar char="ü"/>
            </a:pPr>
            <a:r>
              <a:rPr lang="de-DE" dirty="0" err="1">
                <a:latin typeface="Arial" panose="020B0604020202020204" pitchFamily="34" charset="0"/>
                <a:cs typeface="Arial" panose="020B0604020202020204" pitchFamily="34" charset="0"/>
              </a:rPr>
              <a:t>Pulsform</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improved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true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Gaussian</a:t>
            </a:r>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sp>
        <p:nvSpPr>
          <p:cNvPr id="10" name="Foliennummernplatzhalter 1">
            <a:extLst>
              <a:ext uri="{FF2B5EF4-FFF2-40B4-BE49-F238E27FC236}">
                <a16:creationId xmlns:a16="http://schemas.microsoft.com/office/drawing/2014/main" id="{A54289E8-D721-413E-8D7D-B15425D2F19B}"/>
              </a:ext>
            </a:extLst>
          </p:cNvPr>
          <p:cNvSpPr txBox="1">
            <a:spLocks/>
          </p:cNvSpPr>
          <p:nvPr/>
        </p:nvSpPr>
        <p:spPr>
          <a:xfrm>
            <a:off x="10764726" y="6356350"/>
            <a:ext cx="1298543" cy="365125"/>
          </a:xfrm>
          <a:prstGeom prst="rect">
            <a:avLst/>
          </a:prstGeom>
          <a:solidFill>
            <a:schemeClr val="bg1"/>
          </a:solidFill>
        </p:spPr>
        <p:txBody>
          <a:bodyPr/>
          <a:lstStyle>
            <a:defPPr>
              <a:defRPr lang="de-DE"/>
            </a:defPPr>
            <a:lvl1pPr algn="ctr" rtl="0" fontAlgn="base">
              <a:spcBef>
                <a:spcPct val="0"/>
              </a:spcBef>
              <a:spcAft>
                <a:spcPct val="0"/>
              </a:spcAft>
              <a:defRPr sz="2000" kern="1200">
                <a:solidFill>
                  <a:schemeClr val="tx1"/>
                </a:solidFill>
                <a:latin typeface="Times New Roman" pitchFamily="18" charset="0"/>
                <a:ea typeface="+mn-ea"/>
                <a:cs typeface="Arial" pitchFamily="34" charset="0"/>
              </a:defRPr>
            </a:lvl1pPr>
            <a:lvl2pPr marL="457200" algn="ctr" rtl="0" fontAlgn="base">
              <a:spcBef>
                <a:spcPct val="0"/>
              </a:spcBef>
              <a:spcAft>
                <a:spcPct val="0"/>
              </a:spcAft>
              <a:defRPr sz="2000" kern="1200">
                <a:solidFill>
                  <a:schemeClr val="tx1"/>
                </a:solidFill>
                <a:latin typeface="Times New Roman" pitchFamily="18" charset="0"/>
                <a:ea typeface="+mn-ea"/>
                <a:cs typeface="Arial" pitchFamily="34" charset="0"/>
              </a:defRPr>
            </a:lvl2pPr>
            <a:lvl3pPr marL="914400" algn="ctr" rtl="0" fontAlgn="base">
              <a:spcBef>
                <a:spcPct val="0"/>
              </a:spcBef>
              <a:spcAft>
                <a:spcPct val="0"/>
              </a:spcAft>
              <a:defRPr sz="2000" kern="1200">
                <a:solidFill>
                  <a:schemeClr val="tx1"/>
                </a:solidFill>
                <a:latin typeface="Times New Roman" pitchFamily="18" charset="0"/>
                <a:ea typeface="+mn-ea"/>
                <a:cs typeface="Arial" pitchFamily="34" charset="0"/>
              </a:defRPr>
            </a:lvl3pPr>
            <a:lvl4pPr marL="1371600" algn="ctr" rtl="0" fontAlgn="base">
              <a:spcBef>
                <a:spcPct val="0"/>
              </a:spcBef>
              <a:spcAft>
                <a:spcPct val="0"/>
              </a:spcAft>
              <a:defRPr sz="2000" kern="1200">
                <a:solidFill>
                  <a:schemeClr val="tx1"/>
                </a:solidFill>
                <a:latin typeface="Times New Roman" pitchFamily="18" charset="0"/>
                <a:ea typeface="+mn-ea"/>
                <a:cs typeface="Arial" pitchFamily="34" charset="0"/>
              </a:defRPr>
            </a:lvl4pPr>
            <a:lvl5pPr marL="1828800" algn="ctr" rtl="0" fontAlgn="base">
              <a:spcBef>
                <a:spcPct val="0"/>
              </a:spcBef>
              <a:spcAft>
                <a:spcPct val="0"/>
              </a:spcAft>
              <a:defRPr sz="2000" kern="1200">
                <a:solidFill>
                  <a:schemeClr val="tx1"/>
                </a:solidFill>
                <a:latin typeface="Times New Roman" pitchFamily="18" charset="0"/>
                <a:ea typeface="+mn-ea"/>
                <a:cs typeface="Arial" pitchFamily="34" charset="0"/>
              </a:defRPr>
            </a:lvl5pPr>
            <a:lvl6pPr marL="2286000" algn="l" defTabSz="914400" rtl="0" eaLnBrk="1" latinLnBrk="0" hangingPunct="1">
              <a:defRPr sz="2000" kern="1200">
                <a:solidFill>
                  <a:schemeClr val="tx1"/>
                </a:solidFill>
                <a:latin typeface="Times New Roman" pitchFamily="18" charset="0"/>
                <a:ea typeface="+mn-ea"/>
                <a:cs typeface="Arial" pitchFamily="34" charset="0"/>
              </a:defRPr>
            </a:lvl6pPr>
            <a:lvl7pPr marL="2743200" algn="l" defTabSz="914400" rtl="0" eaLnBrk="1" latinLnBrk="0" hangingPunct="1">
              <a:defRPr sz="2000" kern="1200">
                <a:solidFill>
                  <a:schemeClr val="tx1"/>
                </a:solidFill>
                <a:latin typeface="Times New Roman" pitchFamily="18" charset="0"/>
                <a:ea typeface="+mn-ea"/>
                <a:cs typeface="Arial" pitchFamily="34" charset="0"/>
              </a:defRPr>
            </a:lvl7pPr>
            <a:lvl8pPr marL="3200400" algn="l" defTabSz="914400" rtl="0" eaLnBrk="1" latinLnBrk="0" hangingPunct="1">
              <a:defRPr sz="2000" kern="1200">
                <a:solidFill>
                  <a:schemeClr val="tx1"/>
                </a:solidFill>
                <a:latin typeface="Times New Roman" pitchFamily="18" charset="0"/>
                <a:ea typeface="+mn-ea"/>
                <a:cs typeface="Arial" pitchFamily="34" charset="0"/>
              </a:defRPr>
            </a:lvl8pPr>
            <a:lvl9pPr marL="3657600" algn="l" defTabSz="914400" rtl="0" eaLnBrk="1" latinLnBrk="0" hangingPunct="1">
              <a:defRPr sz="2000" kern="1200">
                <a:solidFill>
                  <a:schemeClr val="tx1"/>
                </a:solidFill>
                <a:latin typeface="Times New Roman" pitchFamily="18" charset="0"/>
                <a:ea typeface="+mn-ea"/>
                <a:cs typeface="Arial" pitchFamily="34" charset="0"/>
              </a:defRPr>
            </a:lvl9pPr>
          </a:lstStyle>
          <a:p>
            <a:pPr>
              <a:defRPr/>
            </a:pPr>
            <a:fld id="{AC2576D1-B625-48E3-8FC1-DA6631EDA154}" type="slidenum">
              <a:rPr lang="de-DE" altLang="de-DE" smtClean="0"/>
              <a:pPr>
                <a:defRPr/>
              </a:pPr>
              <a:t>19</a:t>
            </a:fld>
            <a:r>
              <a:rPr lang="de-DE" altLang="de-DE" dirty="0"/>
              <a:t>/22</a:t>
            </a:r>
          </a:p>
        </p:txBody>
      </p:sp>
      <p:sp>
        <p:nvSpPr>
          <p:cNvPr id="11" name="Textfeld 10">
            <a:extLst>
              <a:ext uri="{FF2B5EF4-FFF2-40B4-BE49-F238E27FC236}">
                <a16:creationId xmlns:a16="http://schemas.microsoft.com/office/drawing/2014/main" id="{65769490-CE97-4493-8B92-9E66D37C0E1F}"/>
              </a:ext>
            </a:extLst>
          </p:cNvPr>
          <p:cNvSpPr txBox="1"/>
          <p:nvPr/>
        </p:nvSpPr>
        <p:spPr>
          <a:xfrm>
            <a:off x="9977614" y="1685186"/>
            <a:ext cx="1797287" cy="646331"/>
          </a:xfrm>
          <a:prstGeom prst="rect">
            <a:avLst/>
          </a:prstGeom>
          <a:noFill/>
        </p:spPr>
        <p:txBody>
          <a:bodyPr wrap="none" rtlCol="0">
            <a:spAutoFit/>
          </a:bodyPr>
          <a:lstStyle/>
          <a:p>
            <a:r>
              <a:rPr lang="de-DE" dirty="0"/>
              <a:t>Roman Klein, </a:t>
            </a:r>
          </a:p>
          <a:p>
            <a:r>
              <a:rPr lang="de-DE" dirty="0"/>
              <a:t>Arne </a:t>
            </a:r>
            <a:r>
              <a:rPr lang="de-DE" dirty="0" err="1"/>
              <a:t>Hoehl</a:t>
            </a:r>
            <a:r>
              <a:rPr lang="de-DE" dirty="0"/>
              <a:t>, PTB</a:t>
            </a:r>
          </a:p>
        </p:txBody>
      </p:sp>
    </p:spTree>
    <p:extLst>
      <p:ext uri="{BB962C8B-B14F-4D97-AF65-F5344CB8AC3E}">
        <p14:creationId xmlns:p14="http://schemas.microsoft.com/office/powerpoint/2010/main" val="395458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1CB8073C-E765-42FD-AFD3-490267235BD5}"/>
              </a:ext>
            </a:extLst>
          </p:cNvPr>
          <p:cNvSpPr txBox="1"/>
          <p:nvPr/>
        </p:nvSpPr>
        <p:spPr>
          <a:xfrm>
            <a:off x="3200400" y="1635760"/>
            <a:ext cx="6797040" cy="2677656"/>
          </a:xfrm>
          <a:prstGeom prst="rect">
            <a:avLst/>
          </a:prstGeom>
          <a:noFill/>
        </p:spPr>
        <p:txBody>
          <a:bodyPr wrap="square" rtlCol="0">
            <a:spAutoFit/>
          </a:bodyPr>
          <a:lstStyle/>
          <a:p>
            <a:r>
              <a:rPr lang="de-DE" sz="2400" b="1" dirty="0">
                <a:latin typeface="Arial" panose="020B0604020202020204" pitchFamily="34" charset="0"/>
                <a:cs typeface="Arial" panose="020B0604020202020204" pitchFamily="34" charset="0"/>
              </a:rPr>
              <a:t>Outline</a:t>
            </a:r>
          </a:p>
          <a:p>
            <a:endParaRPr lang="de-DE" b="1" dirty="0">
              <a:latin typeface="Arial" panose="020B0604020202020204" pitchFamily="34" charset="0"/>
              <a:cs typeface="Arial" panose="020B0604020202020204" pitchFamily="34" charset="0"/>
            </a:endParaRPr>
          </a:p>
          <a:p>
            <a:pPr marL="285750" indent="-285750">
              <a:buFontTx/>
              <a:buChar char="-"/>
            </a:pPr>
            <a:r>
              <a:rPr lang="de-DE" b="1" dirty="0">
                <a:latin typeface="Arial" panose="020B0604020202020204" pitchFamily="34" charset="0"/>
                <a:cs typeface="Arial" panose="020B0604020202020204" pitchFamily="34" charset="0"/>
              </a:rPr>
              <a:t>Standard and COVID Operation</a:t>
            </a:r>
          </a:p>
          <a:p>
            <a:pPr marL="285750" indent="-285750">
              <a:buFontTx/>
              <a:buChar char="-"/>
            </a:pPr>
            <a:endParaRPr lang="de-DE" b="1" dirty="0">
              <a:latin typeface="Arial" panose="020B0604020202020204" pitchFamily="34" charset="0"/>
              <a:cs typeface="Arial" panose="020B0604020202020204" pitchFamily="34" charset="0"/>
            </a:endParaRPr>
          </a:p>
          <a:p>
            <a:pPr marL="285750" indent="-285750">
              <a:buFontTx/>
              <a:buChar char="-"/>
            </a:pPr>
            <a:r>
              <a:rPr lang="de-DE" b="1" dirty="0">
                <a:latin typeface="Arial" panose="020B0604020202020204" pitchFamily="34" charset="0"/>
                <a:cs typeface="Arial" panose="020B0604020202020204" pitchFamily="34" charset="0"/>
              </a:rPr>
              <a:t>Special modes at MLS</a:t>
            </a:r>
          </a:p>
          <a:p>
            <a:pPr marL="285750" indent="-285750">
              <a:buFontTx/>
              <a:buChar char="-"/>
            </a:pPr>
            <a:endParaRPr lang="de-DE" b="1" dirty="0">
              <a:latin typeface="Arial" panose="020B0604020202020204" pitchFamily="34" charset="0"/>
              <a:cs typeface="Arial" panose="020B0604020202020204" pitchFamily="34" charset="0"/>
            </a:endParaRPr>
          </a:p>
          <a:p>
            <a:pPr marL="285750" indent="-285750">
              <a:buFontTx/>
              <a:buChar char="-"/>
            </a:pPr>
            <a:r>
              <a:rPr lang="de-DE" b="1" dirty="0">
                <a:latin typeface="Arial" panose="020B0604020202020204" pitchFamily="34" charset="0"/>
                <a:cs typeface="Arial" panose="020B0604020202020204" pitchFamily="34" charset="0"/>
              </a:rPr>
              <a:t>Steady State MicroBunching(SSMB) experiment</a:t>
            </a:r>
          </a:p>
          <a:p>
            <a:pPr marL="285750" indent="-285750">
              <a:buFontTx/>
              <a:buChar char="-"/>
            </a:pPr>
            <a:endParaRPr lang="de-DE"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dirty="0"/>
          </a:p>
        </p:txBody>
      </p:sp>
      <p:sp>
        <p:nvSpPr>
          <p:cNvPr id="6" name="Foliennummernplatzhalter 1">
            <a:extLst>
              <a:ext uri="{FF2B5EF4-FFF2-40B4-BE49-F238E27FC236}">
                <a16:creationId xmlns:a16="http://schemas.microsoft.com/office/drawing/2014/main" id="{AAF65724-9879-4371-AF1F-18BEF4D4B8FE}"/>
              </a:ext>
            </a:extLst>
          </p:cNvPr>
          <p:cNvSpPr txBox="1">
            <a:spLocks/>
          </p:cNvSpPr>
          <p:nvPr/>
        </p:nvSpPr>
        <p:spPr>
          <a:xfrm>
            <a:off x="10764726" y="6356350"/>
            <a:ext cx="1298543" cy="365125"/>
          </a:xfrm>
          <a:prstGeom prst="rect">
            <a:avLst/>
          </a:prstGeom>
          <a:solidFill>
            <a:schemeClr val="bg1"/>
          </a:solidFill>
        </p:spPr>
        <p:txBody>
          <a:bodyPr/>
          <a:lstStyle>
            <a:defPPr>
              <a:defRPr lang="de-DE"/>
            </a:defPPr>
            <a:lvl1pPr algn="ctr" rtl="0" fontAlgn="base">
              <a:spcBef>
                <a:spcPct val="0"/>
              </a:spcBef>
              <a:spcAft>
                <a:spcPct val="0"/>
              </a:spcAft>
              <a:defRPr sz="2000" kern="1200">
                <a:solidFill>
                  <a:schemeClr val="tx1"/>
                </a:solidFill>
                <a:latin typeface="Times New Roman" pitchFamily="18" charset="0"/>
                <a:ea typeface="+mn-ea"/>
                <a:cs typeface="Arial" pitchFamily="34" charset="0"/>
              </a:defRPr>
            </a:lvl1pPr>
            <a:lvl2pPr marL="457200" algn="ctr" rtl="0" fontAlgn="base">
              <a:spcBef>
                <a:spcPct val="0"/>
              </a:spcBef>
              <a:spcAft>
                <a:spcPct val="0"/>
              </a:spcAft>
              <a:defRPr sz="2000" kern="1200">
                <a:solidFill>
                  <a:schemeClr val="tx1"/>
                </a:solidFill>
                <a:latin typeface="Times New Roman" pitchFamily="18" charset="0"/>
                <a:ea typeface="+mn-ea"/>
                <a:cs typeface="Arial" pitchFamily="34" charset="0"/>
              </a:defRPr>
            </a:lvl2pPr>
            <a:lvl3pPr marL="914400" algn="ctr" rtl="0" fontAlgn="base">
              <a:spcBef>
                <a:spcPct val="0"/>
              </a:spcBef>
              <a:spcAft>
                <a:spcPct val="0"/>
              </a:spcAft>
              <a:defRPr sz="2000" kern="1200">
                <a:solidFill>
                  <a:schemeClr val="tx1"/>
                </a:solidFill>
                <a:latin typeface="Times New Roman" pitchFamily="18" charset="0"/>
                <a:ea typeface="+mn-ea"/>
                <a:cs typeface="Arial" pitchFamily="34" charset="0"/>
              </a:defRPr>
            </a:lvl3pPr>
            <a:lvl4pPr marL="1371600" algn="ctr" rtl="0" fontAlgn="base">
              <a:spcBef>
                <a:spcPct val="0"/>
              </a:spcBef>
              <a:spcAft>
                <a:spcPct val="0"/>
              </a:spcAft>
              <a:defRPr sz="2000" kern="1200">
                <a:solidFill>
                  <a:schemeClr val="tx1"/>
                </a:solidFill>
                <a:latin typeface="Times New Roman" pitchFamily="18" charset="0"/>
                <a:ea typeface="+mn-ea"/>
                <a:cs typeface="Arial" pitchFamily="34" charset="0"/>
              </a:defRPr>
            </a:lvl4pPr>
            <a:lvl5pPr marL="1828800" algn="ctr" rtl="0" fontAlgn="base">
              <a:spcBef>
                <a:spcPct val="0"/>
              </a:spcBef>
              <a:spcAft>
                <a:spcPct val="0"/>
              </a:spcAft>
              <a:defRPr sz="2000" kern="1200">
                <a:solidFill>
                  <a:schemeClr val="tx1"/>
                </a:solidFill>
                <a:latin typeface="Times New Roman" pitchFamily="18" charset="0"/>
                <a:ea typeface="+mn-ea"/>
                <a:cs typeface="Arial" pitchFamily="34" charset="0"/>
              </a:defRPr>
            </a:lvl5pPr>
            <a:lvl6pPr marL="2286000" algn="l" defTabSz="914400" rtl="0" eaLnBrk="1" latinLnBrk="0" hangingPunct="1">
              <a:defRPr sz="2000" kern="1200">
                <a:solidFill>
                  <a:schemeClr val="tx1"/>
                </a:solidFill>
                <a:latin typeface="Times New Roman" pitchFamily="18" charset="0"/>
                <a:ea typeface="+mn-ea"/>
                <a:cs typeface="Arial" pitchFamily="34" charset="0"/>
              </a:defRPr>
            </a:lvl6pPr>
            <a:lvl7pPr marL="2743200" algn="l" defTabSz="914400" rtl="0" eaLnBrk="1" latinLnBrk="0" hangingPunct="1">
              <a:defRPr sz="2000" kern="1200">
                <a:solidFill>
                  <a:schemeClr val="tx1"/>
                </a:solidFill>
                <a:latin typeface="Times New Roman" pitchFamily="18" charset="0"/>
                <a:ea typeface="+mn-ea"/>
                <a:cs typeface="Arial" pitchFamily="34" charset="0"/>
              </a:defRPr>
            </a:lvl7pPr>
            <a:lvl8pPr marL="3200400" algn="l" defTabSz="914400" rtl="0" eaLnBrk="1" latinLnBrk="0" hangingPunct="1">
              <a:defRPr sz="2000" kern="1200">
                <a:solidFill>
                  <a:schemeClr val="tx1"/>
                </a:solidFill>
                <a:latin typeface="Times New Roman" pitchFamily="18" charset="0"/>
                <a:ea typeface="+mn-ea"/>
                <a:cs typeface="Arial" pitchFamily="34" charset="0"/>
              </a:defRPr>
            </a:lvl8pPr>
            <a:lvl9pPr marL="3657600" algn="l" defTabSz="914400" rtl="0" eaLnBrk="1" latinLnBrk="0" hangingPunct="1">
              <a:defRPr sz="2000" kern="1200">
                <a:solidFill>
                  <a:schemeClr val="tx1"/>
                </a:solidFill>
                <a:latin typeface="Times New Roman" pitchFamily="18" charset="0"/>
                <a:ea typeface="+mn-ea"/>
                <a:cs typeface="Arial" pitchFamily="34" charset="0"/>
              </a:defRPr>
            </a:lvl9pPr>
          </a:lstStyle>
          <a:p>
            <a:pPr>
              <a:defRPr/>
            </a:pPr>
            <a:fld id="{AC2576D1-B625-48E3-8FC1-DA6631EDA154}" type="slidenum">
              <a:rPr lang="de-DE" altLang="de-DE" smtClean="0"/>
              <a:pPr>
                <a:defRPr/>
              </a:pPr>
              <a:t>2</a:t>
            </a:fld>
            <a:r>
              <a:rPr lang="de-DE" altLang="de-DE" dirty="0"/>
              <a:t>/22</a:t>
            </a:r>
          </a:p>
        </p:txBody>
      </p:sp>
    </p:spTree>
    <p:extLst>
      <p:ext uri="{BB962C8B-B14F-4D97-AF65-F5344CB8AC3E}">
        <p14:creationId xmlns:p14="http://schemas.microsoft.com/office/powerpoint/2010/main" val="2238787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Setup_Pockels_cell_test2.png">
            <a:extLst>
              <a:ext uri="{FF2B5EF4-FFF2-40B4-BE49-F238E27FC236}">
                <a16:creationId xmlns:a16="http://schemas.microsoft.com/office/drawing/2014/main" id="{C829D52C-8E7E-4FAF-9463-B4E74C3250BC}"/>
              </a:ext>
            </a:extLst>
          </p:cNvPr>
          <p:cNvPicPr>
            <a:picLocks noChangeAspect="1"/>
          </p:cNvPicPr>
          <p:nvPr/>
        </p:nvPicPr>
        <p:blipFill>
          <a:blip r:embed="rId2" cstate="print"/>
          <a:stretch>
            <a:fillRect/>
          </a:stretch>
        </p:blipFill>
        <p:spPr>
          <a:xfrm>
            <a:off x="1234781" y="1571594"/>
            <a:ext cx="3185513" cy="1411303"/>
          </a:xfrm>
          <a:prstGeom prst="rect">
            <a:avLst/>
          </a:prstGeom>
        </p:spPr>
      </p:pic>
      <p:sp>
        <p:nvSpPr>
          <p:cNvPr id="6" name="Textfeld 5">
            <a:extLst>
              <a:ext uri="{FF2B5EF4-FFF2-40B4-BE49-F238E27FC236}">
                <a16:creationId xmlns:a16="http://schemas.microsoft.com/office/drawing/2014/main" id="{4DC0DB53-D0C7-4435-9AD6-06B8DAA65F27}"/>
              </a:ext>
            </a:extLst>
          </p:cNvPr>
          <p:cNvSpPr txBox="1"/>
          <p:nvPr/>
        </p:nvSpPr>
        <p:spPr>
          <a:xfrm>
            <a:off x="452565" y="3037841"/>
            <a:ext cx="6001964" cy="338554"/>
          </a:xfrm>
          <a:prstGeom prst="rect">
            <a:avLst/>
          </a:prstGeom>
          <a:noFill/>
        </p:spPr>
        <p:txBody>
          <a:bodyPr wrap="none" rtlCol="0">
            <a:spAutoFit/>
          </a:bodyPr>
          <a:lstStyle/>
          <a:p>
            <a:r>
              <a:rPr lang="en-GB" sz="1600" dirty="0">
                <a:latin typeface="Arial" panose="020B0604020202020204" pitchFamily="34" charset="0"/>
                <a:cs typeface="Arial" panose="020B0604020202020204" pitchFamily="34" charset="0"/>
                <a:sym typeface="Wingdings" pitchFamily="2" charset="2"/>
              </a:rPr>
              <a:t>Mounted between crossed polarisers: Fast optical switch O(ns)</a:t>
            </a:r>
            <a:endParaRPr lang="de-DE" sz="1600" dirty="0">
              <a:latin typeface="Arial" panose="020B0604020202020204" pitchFamily="34" charset="0"/>
              <a:cs typeface="Arial" panose="020B0604020202020204" pitchFamily="34" charset="0"/>
            </a:endParaRPr>
          </a:p>
        </p:txBody>
      </p:sp>
      <p:pic>
        <p:nvPicPr>
          <p:cNvPr id="7" name="Grafik 6" descr="Setup_first_harmonic.png">
            <a:extLst>
              <a:ext uri="{FF2B5EF4-FFF2-40B4-BE49-F238E27FC236}">
                <a16:creationId xmlns:a16="http://schemas.microsoft.com/office/drawing/2014/main" id="{3DC674F2-AE4E-4F9D-991F-258B536E5E18}"/>
              </a:ext>
            </a:extLst>
          </p:cNvPr>
          <p:cNvPicPr>
            <a:picLocks noChangeAspect="1"/>
          </p:cNvPicPr>
          <p:nvPr/>
        </p:nvPicPr>
        <p:blipFill>
          <a:blip r:embed="rId3" cstate="print"/>
          <a:stretch>
            <a:fillRect/>
          </a:stretch>
        </p:blipFill>
        <p:spPr>
          <a:xfrm>
            <a:off x="6418183" y="557765"/>
            <a:ext cx="5511353" cy="5847682"/>
          </a:xfrm>
          <a:prstGeom prst="rect">
            <a:avLst/>
          </a:prstGeom>
        </p:spPr>
      </p:pic>
      <p:pic>
        <p:nvPicPr>
          <p:cNvPr id="8" name="Grafik 7" descr="Zeitkurve_fallende_Flanke.png">
            <a:extLst>
              <a:ext uri="{FF2B5EF4-FFF2-40B4-BE49-F238E27FC236}">
                <a16:creationId xmlns:a16="http://schemas.microsoft.com/office/drawing/2014/main" id="{9E40F432-4F9D-498A-A972-AA1E7E2C9777}"/>
              </a:ext>
            </a:extLst>
          </p:cNvPr>
          <p:cNvPicPr>
            <a:picLocks noChangeAspect="1"/>
          </p:cNvPicPr>
          <p:nvPr/>
        </p:nvPicPr>
        <p:blipFill>
          <a:blip r:embed="rId4" cstate="print"/>
          <a:stretch>
            <a:fillRect/>
          </a:stretch>
        </p:blipFill>
        <p:spPr>
          <a:xfrm>
            <a:off x="1116252" y="3436201"/>
            <a:ext cx="4571998" cy="3047999"/>
          </a:xfrm>
          <a:prstGeom prst="rect">
            <a:avLst/>
          </a:prstGeom>
        </p:spPr>
      </p:pic>
      <p:sp>
        <p:nvSpPr>
          <p:cNvPr id="9" name="Textfeld 8">
            <a:extLst>
              <a:ext uri="{FF2B5EF4-FFF2-40B4-BE49-F238E27FC236}">
                <a16:creationId xmlns:a16="http://schemas.microsoft.com/office/drawing/2014/main" id="{812A77E6-913F-4585-BED6-EBCDBD53E92A}"/>
              </a:ext>
            </a:extLst>
          </p:cNvPr>
          <p:cNvSpPr txBox="1"/>
          <p:nvPr/>
        </p:nvSpPr>
        <p:spPr>
          <a:xfrm>
            <a:off x="110158" y="501650"/>
            <a:ext cx="6205545" cy="954107"/>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New </a:t>
            </a:r>
            <a:r>
              <a:rPr lang="de-DE" dirty="0" err="1">
                <a:latin typeface="Arial" panose="020B0604020202020204" pitchFamily="34" charset="0"/>
                <a:cs typeface="Arial" panose="020B0604020202020204" pitchFamily="34" charset="0"/>
              </a:rPr>
              <a:t>detection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setup</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using</a:t>
            </a:r>
            <a:r>
              <a:rPr lang="de-DE" dirty="0">
                <a:latin typeface="Arial" panose="020B0604020202020204" pitchFamily="34" charset="0"/>
                <a:cs typeface="Arial" panose="020B0604020202020204" pitchFamily="34" charset="0"/>
              </a:rPr>
              <a:t> </a:t>
            </a:r>
            <a:r>
              <a:rPr lang="de-DE" b="1" dirty="0">
                <a:latin typeface="Arial" panose="020B0604020202020204" pitchFamily="34" charset="0"/>
                <a:cs typeface="Arial" panose="020B0604020202020204" pitchFamily="34" charset="0"/>
              </a:rPr>
              <a:t>fast </a:t>
            </a:r>
            <a:r>
              <a:rPr lang="de-DE" b="1" dirty="0" err="1">
                <a:latin typeface="Arial" panose="020B0604020202020204" pitchFamily="34" charset="0"/>
                <a:cs typeface="Arial" panose="020B0604020202020204" pitchFamily="34" charset="0"/>
              </a:rPr>
              <a:t>optical</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switches</a:t>
            </a:r>
            <a:r>
              <a:rPr lang="de-DE" b="1" dirty="0">
                <a:latin typeface="Arial" panose="020B0604020202020204" pitchFamily="34" charset="0"/>
                <a:cs typeface="Arial" panose="020B0604020202020204" pitchFamily="34" charset="0"/>
              </a:rPr>
              <a:t> </a:t>
            </a:r>
          </a:p>
          <a:p>
            <a:r>
              <a:rPr lang="de-DE" dirty="0" err="1">
                <a:latin typeface="Arial" panose="020B0604020202020204" pitchFamily="34" charset="0"/>
                <a:cs typeface="Arial" panose="020B0604020202020204" pitchFamily="34" charset="0"/>
              </a:rPr>
              <a:t>developed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to</a:t>
            </a:r>
            <a:r>
              <a:rPr lang="de-DE" dirty="0">
                <a:latin typeface="Arial" panose="020B0604020202020204" pitchFamily="34" charset="0"/>
                <a:cs typeface="Arial" panose="020B0604020202020204" pitchFamily="34" charset="0"/>
              </a:rPr>
              <a:t> </a:t>
            </a:r>
            <a:r>
              <a:rPr lang="de-DE" b="1" dirty="0">
                <a:latin typeface="Arial" panose="020B0604020202020204" pitchFamily="34" charset="0"/>
                <a:cs typeface="Arial" panose="020B0604020202020204" pitchFamily="34" charset="0"/>
              </a:rPr>
              <a:t>block out </a:t>
            </a:r>
            <a:r>
              <a:rPr lang="de-DE" b="1" dirty="0" err="1">
                <a:latin typeface="Arial" panose="020B0604020202020204" pitchFamily="34" charset="0"/>
                <a:cs typeface="Arial" panose="020B0604020202020204" pitchFamily="34" charset="0"/>
              </a:rPr>
              <a:t>laser</a:t>
            </a:r>
            <a:r>
              <a:rPr lang="de-DE" b="1" dirty="0">
                <a:latin typeface="Arial" panose="020B0604020202020204" pitchFamily="34" charset="0"/>
                <a:cs typeface="Arial" panose="020B0604020202020204" pitchFamily="34" charset="0"/>
              </a:rPr>
              <a:t> pulse </a:t>
            </a:r>
            <a:r>
              <a:rPr lang="de-DE" dirty="0" err="1">
                <a:latin typeface="Arial" panose="020B0604020202020204" pitchFamily="34" charset="0"/>
                <a:cs typeface="Arial" panose="020B0604020202020204" pitchFamily="34" charset="0"/>
              </a:rPr>
              <a:t>thus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allowing</a:t>
            </a:r>
            <a:r>
              <a:rPr lang="de-DE" dirty="0">
                <a:latin typeface="Arial" panose="020B0604020202020204" pitchFamily="34" charset="0"/>
                <a:cs typeface="Arial" panose="020B0604020202020204" pitchFamily="34" charset="0"/>
              </a:rPr>
              <a:t> </a:t>
            </a:r>
          </a:p>
          <a:p>
            <a:r>
              <a:rPr lang="de-DE" sz="2000" b="1" dirty="0" err="1">
                <a:solidFill>
                  <a:srgbClr val="C00000"/>
                </a:solidFill>
                <a:latin typeface="Arial" panose="020B0604020202020204" pitchFamily="34" charset="0"/>
                <a:cs typeface="Arial" panose="020B0604020202020204" pitchFamily="34" charset="0"/>
              </a:rPr>
              <a:t>first</a:t>
            </a:r>
            <a:r>
              <a:rPr lang="de-DE" sz="2000" b="1" dirty="0">
                <a:solidFill>
                  <a:srgbClr val="C00000"/>
                </a:solidFill>
                <a:latin typeface="Arial" panose="020B0604020202020204" pitchFamily="34" charset="0"/>
                <a:cs typeface="Arial" panose="020B0604020202020204" pitchFamily="34" charset="0"/>
              </a:rPr>
              <a:t> </a:t>
            </a:r>
            <a:r>
              <a:rPr lang="de-DE" sz="2000" b="1" dirty="0" err="1">
                <a:solidFill>
                  <a:srgbClr val="C00000"/>
                </a:solidFill>
                <a:latin typeface="Arial" panose="020B0604020202020204" pitchFamily="34" charset="0"/>
                <a:cs typeface="Arial" panose="020B0604020202020204" pitchFamily="34" charset="0"/>
              </a:rPr>
              <a:t>order</a:t>
            </a:r>
            <a:r>
              <a:rPr lang="de-DE" sz="2000" b="1" dirty="0">
                <a:solidFill>
                  <a:srgbClr val="C00000"/>
                </a:solidFill>
                <a:latin typeface="Arial" panose="020B0604020202020204" pitchFamily="34" charset="0"/>
                <a:cs typeface="Arial" panose="020B0604020202020204" pitchFamily="34" charset="0"/>
              </a:rPr>
              <a:t> </a:t>
            </a:r>
            <a:r>
              <a:rPr lang="de-DE" sz="2000" b="1" dirty="0" err="1">
                <a:solidFill>
                  <a:srgbClr val="C00000"/>
                </a:solidFill>
                <a:latin typeface="Arial" panose="020B0604020202020204" pitchFamily="34" charset="0"/>
                <a:cs typeface="Arial" panose="020B0604020202020204" pitchFamily="34" charset="0"/>
              </a:rPr>
              <a:t>detection</a:t>
            </a:r>
            <a:r>
              <a:rPr lang="de-DE" sz="2000" b="1" dirty="0">
                <a:solidFill>
                  <a:srgbClr val="C00000"/>
                </a:solidFill>
                <a:latin typeface="Arial" panose="020B0604020202020204" pitchFamily="34" charset="0"/>
                <a:cs typeface="Arial" panose="020B0604020202020204" pitchFamily="34" charset="0"/>
              </a:rPr>
              <a:t> </a:t>
            </a:r>
            <a:r>
              <a:rPr lang="de-DE" sz="2000" b="1" dirty="0" err="1">
                <a:solidFill>
                  <a:srgbClr val="C00000"/>
                </a:solidFill>
                <a:latin typeface="Arial" panose="020B0604020202020204" pitchFamily="34" charset="0"/>
                <a:cs typeface="Arial" panose="020B0604020202020204" pitchFamily="34" charset="0"/>
              </a:rPr>
              <a:t>of</a:t>
            </a:r>
            <a:r>
              <a:rPr lang="de-DE" sz="2000" b="1" dirty="0">
                <a:solidFill>
                  <a:srgbClr val="C00000"/>
                </a:solidFill>
                <a:latin typeface="Arial" panose="020B0604020202020204" pitchFamily="34" charset="0"/>
                <a:cs typeface="Arial" panose="020B0604020202020204" pitchFamily="34" charset="0"/>
              </a:rPr>
              <a:t> </a:t>
            </a:r>
            <a:r>
              <a:rPr lang="de-DE" sz="2000" b="1" dirty="0" err="1">
                <a:solidFill>
                  <a:srgbClr val="C00000"/>
                </a:solidFill>
                <a:latin typeface="Arial" panose="020B0604020202020204" pitchFamily="34" charset="0"/>
                <a:cs typeface="Arial" panose="020B0604020202020204" pitchFamily="34" charset="0"/>
              </a:rPr>
              <a:t>coherent</a:t>
            </a:r>
            <a:r>
              <a:rPr lang="de-DE" sz="2000" b="1" dirty="0">
                <a:solidFill>
                  <a:srgbClr val="C00000"/>
                </a:solidFill>
                <a:latin typeface="Arial" panose="020B0604020202020204" pitchFamily="34" charset="0"/>
                <a:cs typeface="Arial" panose="020B0604020202020204" pitchFamily="34" charset="0"/>
              </a:rPr>
              <a:t> </a:t>
            </a:r>
            <a:r>
              <a:rPr lang="de-DE" sz="2000" b="1" dirty="0" err="1">
                <a:solidFill>
                  <a:srgbClr val="C00000"/>
                </a:solidFill>
                <a:latin typeface="Arial" panose="020B0604020202020204" pitchFamily="34" charset="0"/>
                <a:cs typeface="Arial" panose="020B0604020202020204" pitchFamily="34" charset="0"/>
              </a:rPr>
              <a:t>signal</a:t>
            </a:r>
            <a:r>
              <a:rPr lang="de-DE" sz="2000" b="1" dirty="0">
                <a:solidFill>
                  <a:srgbClr val="C00000"/>
                </a:solidFill>
                <a:latin typeface="Arial" panose="020B0604020202020204" pitchFamily="34" charset="0"/>
                <a:cs typeface="Arial" panose="020B0604020202020204" pitchFamily="34" charset="0"/>
              </a:rPr>
              <a:t> at 1064nm</a:t>
            </a:r>
          </a:p>
        </p:txBody>
      </p:sp>
      <p:sp>
        <p:nvSpPr>
          <p:cNvPr id="10" name="Textfeld 9">
            <a:extLst>
              <a:ext uri="{FF2B5EF4-FFF2-40B4-BE49-F238E27FC236}">
                <a16:creationId xmlns:a16="http://schemas.microsoft.com/office/drawing/2014/main" id="{C44EDCD3-E05A-4B10-A797-C8D084572350}"/>
              </a:ext>
            </a:extLst>
          </p:cNvPr>
          <p:cNvSpPr txBox="1"/>
          <p:nvPr/>
        </p:nvSpPr>
        <p:spPr>
          <a:xfrm>
            <a:off x="5876298" y="5768066"/>
            <a:ext cx="1880643" cy="584775"/>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Master </a:t>
            </a:r>
            <a:r>
              <a:rPr lang="de-DE" sz="1600" dirty="0" err="1">
                <a:latin typeface="Arial" panose="020B0604020202020204" pitchFamily="34" charset="0"/>
                <a:cs typeface="Arial" panose="020B0604020202020204" pitchFamily="34" charset="0"/>
              </a:rPr>
              <a:t>thesis</a:t>
            </a:r>
            <a:r>
              <a:rPr lang="de-DE" sz="1600" dirty="0">
                <a:latin typeface="Arial" panose="020B0604020202020204" pitchFamily="34" charset="0"/>
                <a:cs typeface="Arial" panose="020B0604020202020204" pitchFamily="34" charset="0"/>
              </a:rPr>
              <a:t> </a:t>
            </a:r>
          </a:p>
          <a:p>
            <a:r>
              <a:rPr lang="de-DE" sz="1600" dirty="0">
                <a:latin typeface="Arial" panose="020B0604020202020204" pitchFamily="34" charset="0"/>
                <a:cs typeface="Arial" panose="020B0604020202020204" pitchFamily="34" charset="0"/>
              </a:rPr>
              <a:t>Arnold </a:t>
            </a:r>
            <a:r>
              <a:rPr lang="de-DE" sz="1600" dirty="0" err="1">
                <a:latin typeface="Arial" panose="020B0604020202020204" pitchFamily="34" charset="0"/>
                <a:cs typeface="Arial" panose="020B0604020202020204" pitchFamily="34" charset="0"/>
              </a:rPr>
              <a:t>Kruschinski</a:t>
            </a:r>
            <a:endParaRPr lang="de-DE" sz="1600" dirty="0">
              <a:latin typeface="Arial" panose="020B0604020202020204" pitchFamily="34" charset="0"/>
              <a:cs typeface="Arial" panose="020B0604020202020204" pitchFamily="34" charset="0"/>
            </a:endParaRPr>
          </a:p>
        </p:txBody>
      </p:sp>
      <p:sp>
        <p:nvSpPr>
          <p:cNvPr id="12" name="Foliennummernplatzhalter 1">
            <a:extLst>
              <a:ext uri="{FF2B5EF4-FFF2-40B4-BE49-F238E27FC236}">
                <a16:creationId xmlns:a16="http://schemas.microsoft.com/office/drawing/2014/main" id="{F04B3514-86F0-4B18-B3D0-1B79D3E5A991}"/>
              </a:ext>
            </a:extLst>
          </p:cNvPr>
          <p:cNvSpPr txBox="1">
            <a:spLocks/>
          </p:cNvSpPr>
          <p:nvPr/>
        </p:nvSpPr>
        <p:spPr>
          <a:xfrm>
            <a:off x="10764726" y="6356350"/>
            <a:ext cx="1298543" cy="365125"/>
          </a:xfrm>
          <a:prstGeom prst="rect">
            <a:avLst/>
          </a:prstGeom>
          <a:solidFill>
            <a:schemeClr val="bg1"/>
          </a:solidFill>
        </p:spPr>
        <p:txBody>
          <a:bodyPr/>
          <a:lstStyle>
            <a:defPPr>
              <a:defRPr lang="de-DE"/>
            </a:defPPr>
            <a:lvl1pPr algn="ctr" rtl="0" fontAlgn="base">
              <a:spcBef>
                <a:spcPct val="0"/>
              </a:spcBef>
              <a:spcAft>
                <a:spcPct val="0"/>
              </a:spcAft>
              <a:defRPr sz="2000" kern="1200">
                <a:solidFill>
                  <a:schemeClr val="tx1"/>
                </a:solidFill>
                <a:latin typeface="Times New Roman" pitchFamily="18" charset="0"/>
                <a:ea typeface="+mn-ea"/>
                <a:cs typeface="Arial" pitchFamily="34" charset="0"/>
              </a:defRPr>
            </a:lvl1pPr>
            <a:lvl2pPr marL="457200" algn="ctr" rtl="0" fontAlgn="base">
              <a:spcBef>
                <a:spcPct val="0"/>
              </a:spcBef>
              <a:spcAft>
                <a:spcPct val="0"/>
              </a:spcAft>
              <a:defRPr sz="2000" kern="1200">
                <a:solidFill>
                  <a:schemeClr val="tx1"/>
                </a:solidFill>
                <a:latin typeface="Times New Roman" pitchFamily="18" charset="0"/>
                <a:ea typeface="+mn-ea"/>
                <a:cs typeface="Arial" pitchFamily="34" charset="0"/>
              </a:defRPr>
            </a:lvl2pPr>
            <a:lvl3pPr marL="914400" algn="ctr" rtl="0" fontAlgn="base">
              <a:spcBef>
                <a:spcPct val="0"/>
              </a:spcBef>
              <a:spcAft>
                <a:spcPct val="0"/>
              </a:spcAft>
              <a:defRPr sz="2000" kern="1200">
                <a:solidFill>
                  <a:schemeClr val="tx1"/>
                </a:solidFill>
                <a:latin typeface="Times New Roman" pitchFamily="18" charset="0"/>
                <a:ea typeface="+mn-ea"/>
                <a:cs typeface="Arial" pitchFamily="34" charset="0"/>
              </a:defRPr>
            </a:lvl3pPr>
            <a:lvl4pPr marL="1371600" algn="ctr" rtl="0" fontAlgn="base">
              <a:spcBef>
                <a:spcPct val="0"/>
              </a:spcBef>
              <a:spcAft>
                <a:spcPct val="0"/>
              </a:spcAft>
              <a:defRPr sz="2000" kern="1200">
                <a:solidFill>
                  <a:schemeClr val="tx1"/>
                </a:solidFill>
                <a:latin typeface="Times New Roman" pitchFamily="18" charset="0"/>
                <a:ea typeface="+mn-ea"/>
                <a:cs typeface="Arial" pitchFamily="34" charset="0"/>
              </a:defRPr>
            </a:lvl4pPr>
            <a:lvl5pPr marL="1828800" algn="ctr" rtl="0" fontAlgn="base">
              <a:spcBef>
                <a:spcPct val="0"/>
              </a:spcBef>
              <a:spcAft>
                <a:spcPct val="0"/>
              </a:spcAft>
              <a:defRPr sz="2000" kern="1200">
                <a:solidFill>
                  <a:schemeClr val="tx1"/>
                </a:solidFill>
                <a:latin typeface="Times New Roman" pitchFamily="18" charset="0"/>
                <a:ea typeface="+mn-ea"/>
                <a:cs typeface="Arial" pitchFamily="34" charset="0"/>
              </a:defRPr>
            </a:lvl5pPr>
            <a:lvl6pPr marL="2286000" algn="l" defTabSz="914400" rtl="0" eaLnBrk="1" latinLnBrk="0" hangingPunct="1">
              <a:defRPr sz="2000" kern="1200">
                <a:solidFill>
                  <a:schemeClr val="tx1"/>
                </a:solidFill>
                <a:latin typeface="Times New Roman" pitchFamily="18" charset="0"/>
                <a:ea typeface="+mn-ea"/>
                <a:cs typeface="Arial" pitchFamily="34" charset="0"/>
              </a:defRPr>
            </a:lvl6pPr>
            <a:lvl7pPr marL="2743200" algn="l" defTabSz="914400" rtl="0" eaLnBrk="1" latinLnBrk="0" hangingPunct="1">
              <a:defRPr sz="2000" kern="1200">
                <a:solidFill>
                  <a:schemeClr val="tx1"/>
                </a:solidFill>
                <a:latin typeface="Times New Roman" pitchFamily="18" charset="0"/>
                <a:ea typeface="+mn-ea"/>
                <a:cs typeface="Arial" pitchFamily="34" charset="0"/>
              </a:defRPr>
            </a:lvl7pPr>
            <a:lvl8pPr marL="3200400" algn="l" defTabSz="914400" rtl="0" eaLnBrk="1" latinLnBrk="0" hangingPunct="1">
              <a:defRPr sz="2000" kern="1200">
                <a:solidFill>
                  <a:schemeClr val="tx1"/>
                </a:solidFill>
                <a:latin typeface="Times New Roman" pitchFamily="18" charset="0"/>
                <a:ea typeface="+mn-ea"/>
                <a:cs typeface="Arial" pitchFamily="34" charset="0"/>
              </a:defRPr>
            </a:lvl8pPr>
            <a:lvl9pPr marL="3657600" algn="l" defTabSz="914400" rtl="0" eaLnBrk="1" latinLnBrk="0" hangingPunct="1">
              <a:defRPr sz="2000" kern="1200">
                <a:solidFill>
                  <a:schemeClr val="tx1"/>
                </a:solidFill>
                <a:latin typeface="Times New Roman" pitchFamily="18" charset="0"/>
                <a:ea typeface="+mn-ea"/>
                <a:cs typeface="Arial" pitchFamily="34" charset="0"/>
              </a:defRPr>
            </a:lvl9pPr>
          </a:lstStyle>
          <a:p>
            <a:pPr>
              <a:defRPr/>
            </a:pPr>
            <a:fld id="{AC2576D1-B625-48E3-8FC1-DA6631EDA154}" type="slidenum">
              <a:rPr lang="de-DE" altLang="de-DE" smtClean="0"/>
              <a:pPr>
                <a:defRPr/>
              </a:pPr>
              <a:t>20</a:t>
            </a:fld>
            <a:r>
              <a:rPr lang="de-DE" altLang="de-DE" dirty="0"/>
              <a:t>/22</a:t>
            </a:r>
          </a:p>
        </p:txBody>
      </p:sp>
      <p:sp>
        <p:nvSpPr>
          <p:cNvPr id="2" name="Textfeld 1">
            <a:extLst>
              <a:ext uri="{FF2B5EF4-FFF2-40B4-BE49-F238E27FC236}">
                <a16:creationId xmlns:a16="http://schemas.microsoft.com/office/drawing/2014/main" id="{94F68983-3495-4692-95F5-164C310C7160}"/>
              </a:ext>
            </a:extLst>
          </p:cNvPr>
          <p:cNvSpPr txBox="1"/>
          <p:nvPr/>
        </p:nvSpPr>
        <p:spPr>
          <a:xfrm>
            <a:off x="10231635" y="4037366"/>
            <a:ext cx="1697901" cy="369332"/>
          </a:xfrm>
          <a:prstGeom prst="rect">
            <a:avLst/>
          </a:prstGeom>
          <a:noFill/>
          <a:ln>
            <a:solidFill>
              <a:schemeClr val="tx1"/>
            </a:solidFill>
          </a:ln>
        </p:spPr>
        <p:txBody>
          <a:bodyPr wrap="none" rtlCol="0">
            <a:spAutoFit/>
          </a:bodyPr>
          <a:lstStyle/>
          <a:p>
            <a:r>
              <a:rPr lang="de-DE" b="1" dirty="0" err="1">
                <a:latin typeface="Arial" panose="020B0604020202020204" pitchFamily="34" charset="0"/>
                <a:cs typeface="Arial" panose="020B0604020202020204" pitchFamily="34" charset="0"/>
              </a:rPr>
              <a:t>Pockels</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cell</a:t>
            </a:r>
            <a:r>
              <a:rPr lang="de-DE" b="1" dirty="0">
                <a:latin typeface="Arial" panose="020B0604020202020204" pitchFamily="34" charset="0"/>
                <a:cs typeface="Arial" panose="020B0604020202020204" pitchFamily="34" charset="0"/>
              </a:rPr>
              <a:t> 3</a:t>
            </a:r>
          </a:p>
        </p:txBody>
      </p:sp>
      <p:sp>
        <p:nvSpPr>
          <p:cNvPr id="3" name="Textfeld 2">
            <a:extLst>
              <a:ext uri="{FF2B5EF4-FFF2-40B4-BE49-F238E27FC236}">
                <a16:creationId xmlns:a16="http://schemas.microsoft.com/office/drawing/2014/main" id="{E7E7641B-0ACA-4CAC-B0D5-4708B758265E}"/>
              </a:ext>
            </a:extLst>
          </p:cNvPr>
          <p:cNvSpPr txBox="1"/>
          <p:nvPr/>
        </p:nvSpPr>
        <p:spPr>
          <a:xfrm>
            <a:off x="9933679" y="3991200"/>
            <a:ext cx="364202" cy="461665"/>
          </a:xfrm>
          <a:prstGeom prst="rect">
            <a:avLst/>
          </a:prstGeom>
          <a:noFill/>
        </p:spPr>
        <p:txBody>
          <a:bodyPr wrap="none" rtlCol="0">
            <a:spAutoFit/>
          </a:bodyPr>
          <a:lstStyle/>
          <a:p>
            <a:r>
              <a:rPr lang="de-DE" sz="24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7231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0" y="484505"/>
            <a:ext cx="12192000" cy="4260215"/>
          </a:xfrm>
        </p:spPr>
        <p:txBody>
          <a:bodyPr>
            <a:normAutofit fontScale="62500" lnSpcReduction="20000"/>
          </a:bodyPr>
          <a:lstStyle/>
          <a:p>
            <a:pPr marL="0" indent="0">
              <a:buNone/>
            </a:pPr>
            <a:r>
              <a:rPr lang="en-US" sz="2400" b="1" dirty="0">
                <a:latin typeface="Arial" panose="020B0604020202020204" pitchFamily="34" charset="0"/>
                <a:cs typeface="Arial" panose="020B0604020202020204" pitchFamily="34" charset="0"/>
              </a:rPr>
              <a:t>The next steps</a:t>
            </a:r>
          </a:p>
          <a:p>
            <a:pPr marL="0" indent="0">
              <a:buNone/>
            </a:pPr>
            <a:endParaRPr lang="en-US" sz="2400" b="1" dirty="0">
              <a:latin typeface="Arial" panose="020B0604020202020204" pitchFamily="34" charset="0"/>
              <a:cs typeface="Arial" panose="020B0604020202020204" pitchFamily="34" charset="0"/>
            </a:endParaRPr>
          </a:p>
          <a:p>
            <a:pPr marL="0" indent="0" algn="just">
              <a:buNone/>
            </a:pPr>
            <a:r>
              <a:rPr lang="en-US" sz="2600" dirty="0">
                <a:latin typeface="Arial" panose="020B0604020202020204" pitchFamily="34" charset="0"/>
                <a:cs typeface="Arial" panose="020B0604020202020204" pitchFamily="34" charset="0"/>
              </a:rPr>
              <a:t>With </a:t>
            </a:r>
            <a:r>
              <a:rPr lang="en-US" sz="2600" b="1" dirty="0">
                <a:solidFill>
                  <a:schemeClr val="tx2"/>
                </a:solidFill>
                <a:latin typeface="Arial" panose="020B0604020202020204" pitchFamily="34" charset="0"/>
                <a:cs typeface="Arial" panose="020B0604020202020204" pitchFamily="34" charset="0"/>
              </a:rPr>
              <a:t>stable laser </a:t>
            </a:r>
            <a:r>
              <a:rPr lang="en-US" sz="2600" dirty="0">
                <a:latin typeface="Arial" panose="020B0604020202020204" pitchFamily="34" charset="0"/>
                <a:cs typeface="Arial" panose="020B0604020202020204" pitchFamily="34" charset="0"/>
              </a:rPr>
              <a:t>and </a:t>
            </a:r>
            <a:r>
              <a:rPr lang="en-US" sz="2600" b="1" dirty="0">
                <a:solidFill>
                  <a:schemeClr val="tx2"/>
                </a:solidFill>
                <a:latin typeface="Arial" panose="020B0604020202020204" pitchFamily="34" charset="0"/>
                <a:cs typeface="Arial" panose="020B0604020202020204" pitchFamily="34" charset="0"/>
              </a:rPr>
              <a:t>1064nm detection </a:t>
            </a:r>
            <a:r>
              <a:rPr lang="en-US" sz="2600" dirty="0">
                <a:latin typeface="Arial" panose="020B0604020202020204" pitchFamily="34" charset="0"/>
                <a:cs typeface="Arial" panose="020B0604020202020204" pitchFamily="34" charset="0"/>
              </a:rPr>
              <a:t>leading to intense coherent signal, detailed studies on micro bunch behavior possible:</a:t>
            </a:r>
          </a:p>
          <a:p>
            <a:pPr>
              <a:buFontTx/>
              <a:buChar char="-"/>
            </a:pPr>
            <a:endParaRPr lang="en-US" sz="2600" dirty="0">
              <a:latin typeface="Arial" panose="020B0604020202020204" pitchFamily="34" charset="0"/>
              <a:cs typeface="Arial" panose="020B0604020202020204" pitchFamily="34" charset="0"/>
            </a:endParaRPr>
          </a:p>
          <a:p>
            <a:pPr>
              <a:buFontTx/>
              <a:buChar char="-"/>
            </a:pPr>
            <a:r>
              <a:rPr lang="en-US" sz="2600" dirty="0">
                <a:latin typeface="Arial" panose="020B0604020202020204" pitchFamily="34" charset="0"/>
                <a:cs typeface="Arial" panose="020B0604020202020204" pitchFamily="34" charset="0"/>
              </a:rPr>
              <a:t>Dependence on machine parameter like </a:t>
            </a:r>
            <a:r>
              <a:rPr lang="el-GR" sz="2600" dirty="0">
                <a:latin typeface="Arial" panose="020B0604020202020204" pitchFamily="34" charset="0"/>
                <a:cs typeface="Arial" panose="020B0604020202020204" pitchFamily="34" charset="0"/>
              </a:rPr>
              <a:t>α</a:t>
            </a:r>
            <a:r>
              <a:rPr lang="de-DE" sz="1900" dirty="0">
                <a:latin typeface="Arial" panose="020B0604020202020204" pitchFamily="34" charset="0"/>
                <a:cs typeface="Arial" panose="020B0604020202020204" pitchFamily="34" charset="0"/>
              </a:rPr>
              <a:t>0</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chromaticities</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bunching</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factor</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etc</a:t>
            </a:r>
            <a:endParaRPr lang="de-DE" sz="2600" dirty="0">
              <a:latin typeface="Arial" panose="020B0604020202020204" pitchFamily="34" charset="0"/>
              <a:cs typeface="Arial" panose="020B0604020202020204" pitchFamily="34" charset="0"/>
            </a:endParaRPr>
          </a:p>
          <a:p>
            <a:pPr>
              <a:buFontTx/>
              <a:buChar char="-"/>
            </a:pPr>
            <a:r>
              <a:rPr lang="en-US" sz="2600" dirty="0">
                <a:latin typeface="Arial" panose="020B0604020202020204" pitchFamily="34" charset="0"/>
                <a:cs typeface="Arial" panose="020B0604020202020204" pitchFamily="34" charset="0"/>
              </a:rPr>
              <a:t>Achieve multiple turns radiating coherently</a:t>
            </a:r>
          </a:p>
          <a:p>
            <a:pPr>
              <a:buFontTx/>
              <a:buChar char="-"/>
            </a:pPr>
            <a:r>
              <a:rPr lang="en-US" sz="2600" dirty="0">
                <a:latin typeface="Arial" panose="020B0604020202020204" pitchFamily="34" charset="0"/>
                <a:cs typeface="Arial" panose="020B0604020202020204" pitchFamily="34" charset="0"/>
              </a:rPr>
              <a:t>Influence of Nonlinear alpha, positive vs negative alpha ..</a:t>
            </a:r>
          </a:p>
          <a:p>
            <a:pPr>
              <a:buFontTx/>
              <a:buChar char="-"/>
            </a:pPr>
            <a:r>
              <a:rPr lang="en-US" sz="2600" dirty="0">
                <a:latin typeface="Arial" panose="020B0604020202020204" pitchFamily="34" charset="0"/>
                <a:cs typeface="Arial" panose="020B0604020202020204" pitchFamily="34" charset="0"/>
              </a:rPr>
              <a:t>Collective effects !</a:t>
            </a:r>
          </a:p>
          <a:p>
            <a:pPr>
              <a:buFontTx/>
              <a:buChar char="-"/>
            </a:pPr>
            <a:r>
              <a:rPr lang="en-US" sz="2600" dirty="0">
                <a:latin typeface="Arial" panose="020B0604020202020204" pitchFamily="34" charset="0"/>
                <a:cs typeface="Arial" panose="020B0604020202020204" pitchFamily="34" charset="0"/>
              </a:rPr>
              <a:t>…</a:t>
            </a:r>
          </a:p>
          <a:p>
            <a:pPr>
              <a:buFontTx/>
              <a:buChar char="-"/>
            </a:pPr>
            <a:r>
              <a:rPr lang="en-US" sz="2900" dirty="0" err="1">
                <a:latin typeface="Arial" panose="020B0604020202020204" pitchFamily="34" charset="0"/>
                <a:cs typeface="Arial" panose="020B0604020202020204" pitchFamily="34" charset="0"/>
              </a:rPr>
              <a:t>PoPII</a:t>
            </a:r>
            <a:r>
              <a:rPr lang="en-US" sz="2600" dirty="0">
                <a:latin typeface="Arial" panose="020B0604020202020204" pitchFamily="34" charset="0"/>
                <a:cs typeface="Arial" panose="020B0604020202020204" pitchFamily="34" charset="0"/>
              </a:rPr>
              <a:t>:</a:t>
            </a:r>
          </a:p>
          <a:p>
            <a:pPr marL="0" indent="0">
              <a:buNone/>
            </a:pPr>
            <a:r>
              <a:rPr lang="en-US" sz="2600" dirty="0">
                <a:latin typeface="Arial" panose="020B0604020202020204" pitchFamily="34" charset="0"/>
                <a:cs typeface="Arial" panose="020B0604020202020204" pitchFamily="34" charset="0"/>
              </a:rPr>
              <a:t>Replace the single-shot laser by a </a:t>
            </a:r>
            <a:r>
              <a:rPr lang="en-US" sz="2600" b="1" dirty="0">
                <a:solidFill>
                  <a:srgbClr val="0000FF"/>
                </a:solidFill>
                <a:latin typeface="Arial" panose="020B0604020202020204" pitchFamily="34" charset="0"/>
                <a:cs typeface="Arial" panose="020B0604020202020204" pitchFamily="34" charset="0"/>
              </a:rPr>
              <a:t>1000-shot laser</a:t>
            </a:r>
            <a:r>
              <a:rPr lang="en-US" sz="2600" dirty="0">
                <a:latin typeface="Arial" panose="020B0604020202020204" pitchFamily="34" charset="0"/>
                <a:cs typeface="Arial" panose="020B0604020202020204" pitchFamily="34" charset="0"/>
              </a:rPr>
              <a:t>, but use the same MLS ring lattice.</a:t>
            </a:r>
          </a:p>
          <a:p>
            <a:pPr marL="0" indent="0">
              <a:buNone/>
            </a:pPr>
            <a:endParaRPr lang="en-US" sz="2600" dirty="0">
              <a:latin typeface="Arial" panose="020B0604020202020204" pitchFamily="34" charset="0"/>
              <a:cs typeface="Arial" panose="020B0604020202020204" pitchFamily="34" charset="0"/>
            </a:endParaRPr>
          </a:p>
          <a:p>
            <a:pPr marL="0" indent="0">
              <a:buNone/>
            </a:pPr>
            <a:r>
              <a:rPr lang="en-US" sz="2600" dirty="0">
                <a:latin typeface="Arial" panose="020B0604020202020204" pitchFamily="34" charset="0"/>
                <a:cs typeface="Arial" panose="020B0604020202020204" pitchFamily="34" charset="0"/>
              </a:rPr>
              <a:t>- Can test a quasi-SSMB. </a:t>
            </a:r>
            <a:r>
              <a:rPr lang="en-US" sz="2600" dirty="0" err="1">
                <a:latin typeface="Arial" panose="020B0604020202020204" pitchFamily="34" charset="0"/>
                <a:cs typeface="Arial" panose="020B0604020202020204" pitchFamily="34" charset="0"/>
              </a:rPr>
              <a:t>Microbunch</a:t>
            </a:r>
            <a:r>
              <a:rPr lang="en-US" sz="2600" dirty="0">
                <a:latin typeface="Arial" panose="020B0604020202020204" pitchFamily="34" charset="0"/>
                <a:cs typeface="Arial" panose="020B0604020202020204" pitchFamily="34" charset="0"/>
              </a:rPr>
              <a:t> lifetime ~ 1000 turns. </a:t>
            </a:r>
          </a:p>
          <a:p>
            <a:pPr marL="0" indent="0">
              <a:buNone/>
            </a:pPr>
            <a:r>
              <a:rPr lang="en-US" sz="2600" dirty="0">
                <a:latin typeface="Arial" panose="020B0604020202020204" pitchFamily="34" charset="0"/>
                <a:cs typeface="Arial" panose="020B0604020202020204" pitchFamily="34" charset="0"/>
              </a:rPr>
              <a:t>- The SSMB Collaboration is preparing Phase-II but very unfortunately delayed by COVID19.</a:t>
            </a:r>
          </a:p>
        </p:txBody>
      </p:sp>
      <p:sp>
        <p:nvSpPr>
          <p:cNvPr id="2" name="Textfeld 1">
            <a:extLst>
              <a:ext uri="{FF2B5EF4-FFF2-40B4-BE49-F238E27FC236}">
                <a16:creationId xmlns:a16="http://schemas.microsoft.com/office/drawing/2014/main" id="{46B8589A-6A90-4FF8-8A45-7C5EC8FA8C5E}"/>
              </a:ext>
            </a:extLst>
          </p:cNvPr>
          <p:cNvSpPr txBox="1"/>
          <p:nvPr/>
        </p:nvSpPr>
        <p:spPr>
          <a:xfrm>
            <a:off x="158315" y="5123857"/>
            <a:ext cx="11904954" cy="646331"/>
          </a:xfrm>
          <a:prstGeom prst="rect">
            <a:avLst/>
          </a:prstGeom>
          <a:solidFill>
            <a:schemeClr val="accent4">
              <a:lumMod val="20000"/>
              <a:lumOff val="80000"/>
            </a:schemeClr>
          </a:solidFill>
          <a:ln w="25400">
            <a:solidFill>
              <a:schemeClr val="dk1"/>
            </a:solidFill>
          </a:ln>
        </p:spPr>
        <p:txBody>
          <a:bodyPr wrap="square" rtlCol="0">
            <a:spAutoFit/>
          </a:bodyPr>
          <a:lstStyle/>
          <a:p>
            <a:r>
              <a:rPr lang="en-US" dirty="0">
                <a:latin typeface="Arial" panose="020B0604020202020204" pitchFamily="34" charset="0"/>
                <a:cs typeface="Arial" panose="020B0604020202020204" pitchFamily="34" charset="0"/>
              </a:rPr>
              <a:t>Special acknowledgement to </a:t>
            </a:r>
            <a:r>
              <a:rPr lang="en-US" b="1" dirty="0">
                <a:solidFill>
                  <a:schemeClr val="tx2"/>
                </a:solidFill>
                <a:latin typeface="Arial" panose="020B0604020202020204" pitchFamily="34" charset="0"/>
                <a:cs typeface="Arial" panose="020B0604020202020204" pitchFamily="34" charset="0"/>
              </a:rPr>
              <a:t>Andreas </a:t>
            </a:r>
            <a:r>
              <a:rPr lang="en-US" b="1" dirty="0" err="1">
                <a:solidFill>
                  <a:schemeClr val="tx2"/>
                </a:solidFill>
                <a:latin typeface="Arial" panose="020B0604020202020204" pitchFamily="34" charset="0"/>
                <a:cs typeface="Arial" panose="020B0604020202020204" pitchFamily="34" charset="0"/>
              </a:rPr>
              <a:t>Jankowiak</a:t>
            </a:r>
            <a:r>
              <a:rPr lang="en-US" b="1" dirty="0">
                <a:solidFill>
                  <a:schemeClr val="tx2"/>
                </a:solidFill>
                <a:latin typeface="Arial" panose="020B0604020202020204" pitchFamily="34" charset="0"/>
                <a:cs typeface="Arial" panose="020B0604020202020204" pitchFamily="34" charset="0"/>
              </a:rPr>
              <a:t>  (HZB) </a:t>
            </a:r>
            <a:r>
              <a:rPr lang="en-US" dirty="0">
                <a:latin typeface="Arial" panose="020B0604020202020204" pitchFamily="34" charset="0"/>
                <a:cs typeface="Arial" panose="020B0604020202020204" pitchFamily="34" charset="0"/>
              </a:rPr>
              <a:t>and</a:t>
            </a:r>
            <a:r>
              <a:rPr lang="en-US" b="1" dirty="0">
                <a:latin typeface="Arial" panose="020B0604020202020204" pitchFamily="34" charset="0"/>
                <a:cs typeface="Arial" panose="020B0604020202020204" pitchFamily="34" charset="0"/>
              </a:rPr>
              <a:t> </a:t>
            </a:r>
            <a:r>
              <a:rPr lang="en-US" b="1" dirty="0">
                <a:solidFill>
                  <a:schemeClr val="tx2"/>
                </a:solidFill>
                <a:latin typeface="Arial" panose="020B0604020202020204" pitchFamily="34" charset="0"/>
                <a:cs typeface="Arial" panose="020B0604020202020204" pitchFamily="34" charset="0"/>
              </a:rPr>
              <a:t>Mathias Richter (PTB) </a:t>
            </a:r>
            <a:r>
              <a:rPr lang="en-US" dirty="0">
                <a:latin typeface="Arial" panose="020B0604020202020204" pitchFamily="34" charset="0"/>
                <a:cs typeface="Arial" panose="020B0604020202020204" pitchFamily="34" charset="0"/>
              </a:rPr>
              <a:t>for their strong support which made this experiment possible.</a:t>
            </a:r>
          </a:p>
        </p:txBody>
      </p:sp>
      <p:sp>
        <p:nvSpPr>
          <p:cNvPr id="4" name="Foliennummernplatzhalter 1">
            <a:extLst>
              <a:ext uri="{FF2B5EF4-FFF2-40B4-BE49-F238E27FC236}">
                <a16:creationId xmlns:a16="http://schemas.microsoft.com/office/drawing/2014/main" id="{E4A14BEA-0507-4042-B9C5-E527FE3E10CD}"/>
              </a:ext>
            </a:extLst>
          </p:cNvPr>
          <p:cNvSpPr txBox="1">
            <a:spLocks/>
          </p:cNvSpPr>
          <p:nvPr/>
        </p:nvSpPr>
        <p:spPr>
          <a:xfrm>
            <a:off x="10764726" y="6356350"/>
            <a:ext cx="1298543" cy="365125"/>
          </a:xfrm>
          <a:prstGeom prst="rect">
            <a:avLst/>
          </a:prstGeom>
          <a:solidFill>
            <a:schemeClr val="bg1"/>
          </a:solidFill>
        </p:spPr>
        <p:txBody>
          <a:bodyPr/>
          <a:lstStyle>
            <a:defPPr>
              <a:defRPr lang="de-DE"/>
            </a:defPPr>
            <a:lvl1pPr algn="ctr" rtl="0" fontAlgn="base">
              <a:spcBef>
                <a:spcPct val="0"/>
              </a:spcBef>
              <a:spcAft>
                <a:spcPct val="0"/>
              </a:spcAft>
              <a:defRPr sz="2000" kern="1200">
                <a:solidFill>
                  <a:schemeClr val="tx1"/>
                </a:solidFill>
                <a:latin typeface="Times New Roman" pitchFamily="18" charset="0"/>
                <a:ea typeface="+mn-ea"/>
                <a:cs typeface="Arial" pitchFamily="34" charset="0"/>
              </a:defRPr>
            </a:lvl1pPr>
            <a:lvl2pPr marL="457200" algn="ctr" rtl="0" fontAlgn="base">
              <a:spcBef>
                <a:spcPct val="0"/>
              </a:spcBef>
              <a:spcAft>
                <a:spcPct val="0"/>
              </a:spcAft>
              <a:defRPr sz="2000" kern="1200">
                <a:solidFill>
                  <a:schemeClr val="tx1"/>
                </a:solidFill>
                <a:latin typeface="Times New Roman" pitchFamily="18" charset="0"/>
                <a:ea typeface="+mn-ea"/>
                <a:cs typeface="Arial" pitchFamily="34" charset="0"/>
              </a:defRPr>
            </a:lvl2pPr>
            <a:lvl3pPr marL="914400" algn="ctr" rtl="0" fontAlgn="base">
              <a:spcBef>
                <a:spcPct val="0"/>
              </a:spcBef>
              <a:spcAft>
                <a:spcPct val="0"/>
              </a:spcAft>
              <a:defRPr sz="2000" kern="1200">
                <a:solidFill>
                  <a:schemeClr val="tx1"/>
                </a:solidFill>
                <a:latin typeface="Times New Roman" pitchFamily="18" charset="0"/>
                <a:ea typeface="+mn-ea"/>
                <a:cs typeface="Arial" pitchFamily="34" charset="0"/>
              </a:defRPr>
            </a:lvl3pPr>
            <a:lvl4pPr marL="1371600" algn="ctr" rtl="0" fontAlgn="base">
              <a:spcBef>
                <a:spcPct val="0"/>
              </a:spcBef>
              <a:spcAft>
                <a:spcPct val="0"/>
              </a:spcAft>
              <a:defRPr sz="2000" kern="1200">
                <a:solidFill>
                  <a:schemeClr val="tx1"/>
                </a:solidFill>
                <a:latin typeface="Times New Roman" pitchFamily="18" charset="0"/>
                <a:ea typeface="+mn-ea"/>
                <a:cs typeface="Arial" pitchFamily="34" charset="0"/>
              </a:defRPr>
            </a:lvl4pPr>
            <a:lvl5pPr marL="1828800" algn="ctr" rtl="0" fontAlgn="base">
              <a:spcBef>
                <a:spcPct val="0"/>
              </a:spcBef>
              <a:spcAft>
                <a:spcPct val="0"/>
              </a:spcAft>
              <a:defRPr sz="2000" kern="1200">
                <a:solidFill>
                  <a:schemeClr val="tx1"/>
                </a:solidFill>
                <a:latin typeface="Times New Roman" pitchFamily="18" charset="0"/>
                <a:ea typeface="+mn-ea"/>
                <a:cs typeface="Arial" pitchFamily="34" charset="0"/>
              </a:defRPr>
            </a:lvl5pPr>
            <a:lvl6pPr marL="2286000" algn="l" defTabSz="914400" rtl="0" eaLnBrk="1" latinLnBrk="0" hangingPunct="1">
              <a:defRPr sz="2000" kern="1200">
                <a:solidFill>
                  <a:schemeClr val="tx1"/>
                </a:solidFill>
                <a:latin typeface="Times New Roman" pitchFamily="18" charset="0"/>
                <a:ea typeface="+mn-ea"/>
                <a:cs typeface="Arial" pitchFamily="34" charset="0"/>
              </a:defRPr>
            </a:lvl6pPr>
            <a:lvl7pPr marL="2743200" algn="l" defTabSz="914400" rtl="0" eaLnBrk="1" latinLnBrk="0" hangingPunct="1">
              <a:defRPr sz="2000" kern="1200">
                <a:solidFill>
                  <a:schemeClr val="tx1"/>
                </a:solidFill>
                <a:latin typeface="Times New Roman" pitchFamily="18" charset="0"/>
                <a:ea typeface="+mn-ea"/>
                <a:cs typeface="Arial" pitchFamily="34" charset="0"/>
              </a:defRPr>
            </a:lvl7pPr>
            <a:lvl8pPr marL="3200400" algn="l" defTabSz="914400" rtl="0" eaLnBrk="1" latinLnBrk="0" hangingPunct="1">
              <a:defRPr sz="2000" kern="1200">
                <a:solidFill>
                  <a:schemeClr val="tx1"/>
                </a:solidFill>
                <a:latin typeface="Times New Roman" pitchFamily="18" charset="0"/>
                <a:ea typeface="+mn-ea"/>
                <a:cs typeface="Arial" pitchFamily="34" charset="0"/>
              </a:defRPr>
            </a:lvl8pPr>
            <a:lvl9pPr marL="3657600" algn="l" defTabSz="914400" rtl="0" eaLnBrk="1" latinLnBrk="0" hangingPunct="1">
              <a:defRPr sz="2000" kern="1200">
                <a:solidFill>
                  <a:schemeClr val="tx1"/>
                </a:solidFill>
                <a:latin typeface="Times New Roman" pitchFamily="18" charset="0"/>
                <a:ea typeface="+mn-ea"/>
                <a:cs typeface="Arial" pitchFamily="34" charset="0"/>
              </a:defRPr>
            </a:lvl9pPr>
          </a:lstStyle>
          <a:p>
            <a:pPr>
              <a:defRPr/>
            </a:pPr>
            <a:fld id="{AC2576D1-B625-48E3-8FC1-DA6631EDA154}" type="slidenum">
              <a:rPr lang="de-DE" altLang="de-DE" smtClean="0"/>
              <a:pPr>
                <a:defRPr/>
              </a:pPr>
              <a:t>21</a:t>
            </a:fld>
            <a:r>
              <a:rPr lang="de-DE" altLang="de-DE" dirty="0"/>
              <a:t>/22</a:t>
            </a:r>
          </a:p>
        </p:txBody>
      </p:sp>
    </p:spTree>
    <p:extLst>
      <p:ext uri="{BB962C8B-B14F-4D97-AF65-F5344CB8AC3E}">
        <p14:creationId xmlns:p14="http://schemas.microsoft.com/office/powerpoint/2010/main" val="3129028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13E29FCA-A15B-4410-BC7E-BD384260F230}"/>
              </a:ext>
            </a:extLst>
          </p:cNvPr>
          <p:cNvSpPr txBox="1"/>
          <p:nvPr/>
        </p:nvSpPr>
        <p:spPr>
          <a:xfrm>
            <a:off x="4978400" y="2687782"/>
            <a:ext cx="869149" cy="1569660"/>
          </a:xfrm>
          <a:prstGeom prst="rect">
            <a:avLst/>
          </a:prstGeom>
          <a:noFill/>
        </p:spPr>
        <p:txBody>
          <a:bodyPr wrap="none" rtlCol="0">
            <a:spAutoFit/>
          </a:bodyPr>
          <a:lstStyle/>
          <a:p>
            <a:r>
              <a:rPr lang="de-DE" sz="9600" dirty="0">
                <a:latin typeface="Arial" panose="020B0604020202020204" pitchFamily="34" charset="0"/>
                <a:cs typeface="Arial" panose="020B0604020202020204" pitchFamily="34" charset="0"/>
              </a:rPr>
              <a:t>?</a:t>
            </a:r>
          </a:p>
        </p:txBody>
      </p:sp>
      <p:sp>
        <p:nvSpPr>
          <p:cNvPr id="6" name="Foliennummernplatzhalter 1">
            <a:extLst>
              <a:ext uri="{FF2B5EF4-FFF2-40B4-BE49-F238E27FC236}">
                <a16:creationId xmlns:a16="http://schemas.microsoft.com/office/drawing/2014/main" id="{948CA79E-C319-4CC1-A065-1FBA1A8324FA}"/>
              </a:ext>
            </a:extLst>
          </p:cNvPr>
          <p:cNvSpPr txBox="1">
            <a:spLocks/>
          </p:cNvSpPr>
          <p:nvPr/>
        </p:nvSpPr>
        <p:spPr>
          <a:xfrm>
            <a:off x="10764726" y="6356350"/>
            <a:ext cx="1298543" cy="365125"/>
          </a:xfrm>
          <a:prstGeom prst="rect">
            <a:avLst/>
          </a:prstGeom>
          <a:solidFill>
            <a:schemeClr val="bg1"/>
          </a:solidFill>
        </p:spPr>
        <p:txBody>
          <a:bodyPr/>
          <a:lstStyle>
            <a:defPPr>
              <a:defRPr lang="de-DE"/>
            </a:defPPr>
            <a:lvl1pPr algn="ctr" rtl="0" fontAlgn="base">
              <a:spcBef>
                <a:spcPct val="0"/>
              </a:spcBef>
              <a:spcAft>
                <a:spcPct val="0"/>
              </a:spcAft>
              <a:defRPr sz="2000" kern="1200">
                <a:solidFill>
                  <a:schemeClr val="tx1"/>
                </a:solidFill>
                <a:latin typeface="Times New Roman" pitchFamily="18" charset="0"/>
                <a:ea typeface="+mn-ea"/>
                <a:cs typeface="Arial" pitchFamily="34" charset="0"/>
              </a:defRPr>
            </a:lvl1pPr>
            <a:lvl2pPr marL="457200" algn="ctr" rtl="0" fontAlgn="base">
              <a:spcBef>
                <a:spcPct val="0"/>
              </a:spcBef>
              <a:spcAft>
                <a:spcPct val="0"/>
              </a:spcAft>
              <a:defRPr sz="2000" kern="1200">
                <a:solidFill>
                  <a:schemeClr val="tx1"/>
                </a:solidFill>
                <a:latin typeface="Times New Roman" pitchFamily="18" charset="0"/>
                <a:ea typeface="+mn-ea"/>
                <a:cs typeface="Arial" pitchFamily="34" charset="0"/>
              </a:defRPr>
            </a:lvl2pPr>
            <a:lvl3pPr marL="914400" algn="ctr" rtl="0" fontAlgn="base">
              <a:spcBef>
                <a:spcPct val="0"/>
              </a:spcBef>
              <a:spcAft>
                <a:spcPct val="0"/>
              </a:spcAft>
              <a:defRPr sz="2000" kern="1200">
                <a:solidFill>
                  <a:schemeClr val="tx1"/>
                </a:solidFill>
                <a:latin typeface="Times New Roman" pitchFamily="18" charset="0"/>
                <a:ea typeface="+mn-ea"/>
                <a:cs typeface="Arial" pitchFamily="34" charset="0"/>
              </a:defRPr>
            </a:lvl3pPr>
            <a:lvl4pPr marL="1371600" algn="ctr" rtl="0" fontAlgn="base">
              <a:spcBef>
                <a:spcPct val="0"/>
              </a:spcBef>
              <a:spcAft>
                <a:spcPct val="0"/>
              </a:spcAft>
              <a:defRPr sz="2000" kern="1200">
                <a:solidFill>
                  <a:schemeClr val="tx1"/>
                </a:solidFill>
                <a:latin typeface="Times New Roman" pitchFamily="18" charset="0"/>
                <a:ea typeface="+mn-ea"/>
                <a:cs typeface="Arial" pitchFamily="34" charset="0"/>
              </a:defRPr>
            </a:lvl4pPr>
            <a:lvl5pPr marL="1828800" algn="ctr" rtl="0" fontAlgn="base">
              <a:spcBef>
                <a:spcPct val="0"/>
              </a:spcBef>
              <a:spcAft>
                <a:spcPct val="0"/>
              </a:spcAft>
              <a:defRPr sz="2000" kern="1200">
                <a:solidFill>
                  <a:schemeClr val="tx1"/>
                </a:solidFill>
                <a:latin typeface="Times New Roman" pitchFamily="18" charset="0"/>
                <a:ea typeface="+mn-ea"/>
                <a:cs typeface="Arial" pitchFamily="34" charset="0"/>
              </a:defRPr>
            </a:lvl5pPr>
            <a:lvl6pPr marL="2286000" algn="l" defTabSz="914400" rtl="0" eaLnBrk="1" latinLnBrk="0" hangingPunct="1">
              <a:defRPr sz="2000" kern="1200">
                <a:solidFill>
                  <a:schemeClr val="tx1"/>
                </a:solidFill>
                <a:latin typeface="Times New Roman" pitchFamily="18" charset="0"/>
                <a:ea typeface="+mn-ea"/>
                <a:cs typeface="Arial" pitchFamily="34" charset="0"/>
              </a:defRPr>
            </a:lvl6pPr>
            <a:lvl7pPr marL="2743200" algn="l" defTabSz="914400" rtl="0" eaLnBrk="1" latinLnBrk="0" hangingPunct="1">
              <a:defRPr sz="2000" kern="1200">
                <a:solidFill>
                  <a:schemeClr val="tx1"/>
                </a:solidFill>
                <a:latin typeface="Times New Roman" pitchFamily="18" charset="0"/>
                <a:ea typeface="+mn-ea"/>
                <a:cs typeface="Arial" pitchFamily="34" charset="0"/>
              </a:defRPr>
            </a:lvl7pPr>
            <a:lvl8pPr marL="3200400" algn="l" defTabSz="914400" rtl="0" eaLnBrk="1" latinLnBrk="0" hangingPunct="1">
              <a:defRPr sz="2000" kern="1200">
                <a:solidFill>
                  <a:schemeClr val="tx1"/>
                </a:solidFill>
                <a:latin typeface="Times New Roman" pitchFamily="18" charset="0"/>
                <a:ea typeface="+mn-ea"/>
                <a:cs typeface="Arial" pitchFamily="34" charset="0"/>
              </a:defRPr>
            </a:lvl8pPr>
            <a:lvl9pPr marL="3657600" algn="l" defTabSz="914400" rtl="0" eaLnBrk="1" latinLnBrk="0" hangingPunct="1">
              <a:defRPr sz="2000" kern="1200">
                <a:solidFill>
                  <a:schemeClr val="tx1"/>
                </a:solidFill>
                <a:latin typeface="Times New Roman" pitchFamily="18" charset="0"/>
                <a:ea typeface="+mn-ea"/>
                <a:cs typeface="Arial" pitchFamily="34" charset="0"/>
              </a:defRPr>
            </a:lvl9pPr>
          </a:lstStyle>
          <a:p>
            <a:pPr>
              <a:defRPr/>
            </a:pPr>
            <a:fld id="{AC2576D1-B625-48E3-8FC1-DA6631EDA154}" type="slidenum">
              <a:rPr lang="de-DE" altLang="de-DE" smtClean="0"/>
              <a:pPr>
                <a:defRPr/>
              </a:pPr>
              <a:t>22</a:t>
            </a:fld>
            <a:r>
              <a:rPr lang="de-DE" altLang="de-DE" dirty="0"/>
              <a:t>/22</a:t>
            </a:r>
          </a:p>
        </p:txBody>
      </p:sp>
    </p:spTree>
    <p:extLst>
      <p:ext uri="{BB962C8B-B14F-4D97-AF65-F5344CB8AC3E}">
        <p14:creationId xmlns:p14="http://schemas.microsoft.com/office/powerpoint/2010/main" val="3105662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log-v2.mlscs.bessy.de:8080/Machine+Devel.,+Comm./190725_082753/opticalDetectionSSMB_PoP_I_AH_v4.p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6810" y="1341168"/>
            <a:ext cx="7117591" cy="527725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3437225" y="152636"/>
            <a:ext cx="2967479" cy="369332"/>
          </a:xfrm>
          <a:prstGeom prst="rect">
            <a:avLst/>
          </a:prstGeom>
          <a:noFill/>
        </p:spPr>
        <p:txBody>
          <a:bodyPr wrap="none" rtlCol="0">
            <a:spAutoFit/>
          </a:bodyPr>
          <a:lstStyle/>
          <a:p>
            <a:r>
              <a:rPr lang="de-DE" b="1">
                <a:solidFill>
                  <a:schemeClr val="bg1"/>
                </a:solidFill>
                <a:latin typeface="+mn-lt"/>
              </a:rPr>
              <a:t>The optical detection box</a:t>
            </a:r>
            <a:endParaRPr lang="de-DE" b="1" dirty="0">
              <a:solidFill>
                <a:schemeClr val="bg1"/>
              </a:solidFill>
              <a:latin typeface="+mn-lt"/>
            </a:endParaRPr>
          </a:p>
        </p:txBody>
      </p:sp>
      <p:sp>
        <p:nvSpPr>
          <p:cNvPr id="2" name="Textfeld 1"/>
          <p:cNvSpPr txBox="1"/>
          <p:nvPr/>
        </p:nvSpPr>
        <p:spPr>
          <a:xfrm>
            <a:off x="861163" y="481004"/>
            <a:ext cx="11202106" cy="369332"/>
          </a:xfrm>
          <a:prstGeom prst="rect">
            <a:avLst/>
          </a:prstGeom>
          <a:noFill/>
        </p:spPr>
        <p:txBody>
          <a:bodyPr wrap="none" rtlCol="0">
            <a:spAutoFit/>
          </a:bodyPr>
          <a:lstStyle/>
          <a:p>
            <a:r>
              <a:rPr lang="de-DE" dirty="0" err="1"/>
              <a:t>To</a:t>
            </a:r>
            <a:r>
              <a:rPr lang="de-DE" dirty="0"/>
              <a:t> </a:t>
            </a:r>
            <a:r>
              <a:rPr lang="de-DE" dirty="0" err="1"/>
              <a:t>reduce</a:t>
            </a:r>
            <a:r>
              <a:rPr lang="de-DE" dirty="0"/>
              <a:t> </a:t>
            </a:r>
            <a:r>
              <a:rPr lang="de-DE" dirty="0" err="1"/>
              <a:t>impact</a:t>
            </a:r>
            <a:r>
              <a:rPr lang="de-DE" dirty="0"/>
              <a:t> </a:t>
            </a:r>
            <a:r>
              <a:rPr lang="de-DE" dirty="0" err="1"/>
              <a:t>of</a:t>
            </a:r>
            <a:r>
              <a:rPr lang="de-DE" dirty="0"/>
              <a:t> </a:t>
            </a:r>
            <a:r>
              <a:rPr lang="de-DE" dirty="0" err="1"/>
              <a:t>laser</a:t>
            </a:r>
            <a:r>
              <a:rPr lang="de-DE" dirty="0"/>
              <a:t> </a:t>
            </a:r>
            <a:r>
              <a:rPr lang="de-DE" dirty="0" err="1"/>
              <a:t>induced</a:t>
            </a:r>
            <a:r>
              <a:rPr lang="de-DE" dirty="0"/>
              <a:t> </a:t>
            </a:r>
            <a:r>
              <a:rPr lang="de-DE" dirty="0" err="1"/>
              <a:t>detector</a:t>
            </a:r>
            <a:r>
              <a:rPr lang="de-DE" dirty="0"/>
              <a:t> </a:t>
            </a:r>
            <a:r>
              <a:rPr lang="de-DE" dirty="0" err="1"/>
              <a:t>saturation</a:t>
            </a:r>
            <a:r>
              <a:rPr lang="de-DE" dirty="0"/>
              <a:t>-&gt; </a:t>
            </a:r>
            <a:r>
              <a:rPr lang="de-DE" b="1" dirty="0" err="1">
                <a:solidFill>
                  <a:schemeClr val="tx2"/>
                </a:solidFill>
              </a:rPr>
              <a:t>signal</a:t>
            </a:r>
            <a:r>
              <a:rPr lang="de-DE" b="1" dirty="0">
                <a:solidFill>
                  <a:schemeClr val="tx2"/>
                </a:solidFill>
              </a:rPr>
              <a:t> </a:t>
            </a:r>
            <a:r>
              <a:rPr lang="de-DE" b="1" dirty="0" err="1">
                <a:solidFill>
                  <a:schemeClr val="tx2"/>
                </a:solidFill>
              </a:rPr>
              <a:t>detection</a:t>
            </a:r>
            <a:r>
              <a:rPr lang="de-DE" b="1" dirty="0">
                <a:solidFill>
                  <a:schemeClr val="tx2"/>
                </a:solidFill>
              </a:rPr>
              <a:t> on </a:t>
            </a:r>
            <a:r>
              <a:rPr lang="de-DE" b="1" dirty="0" err="1">
                <a:solidFill>
                  <a:schemeClr val="tx2"/>
                </a:solidFill>
              </a:rPr>
              <a:t>higher</a:t>
            </a:r>
            <a:r>
              <a:rPr lang="de-DE" b="1" dirty="0">
                <a:solidFill>
                  <a:schemeClr val="tx2"/>
                </a:solidFill>
              </a:rPr>
              <a:t> </a:t>
            </a:r>
            <a:r>
              <a:rPr lang="de-DE" b="1" dirty="0" err="1">
                <a:solidFill>
                  <a:schemeClr val="tx2"/>
                </a:solidFill>
              </a:rPr>
              <a:t>harmonics</a:t>
            </a:r>
            <a:r>
              <a:rPr lang="de-DE" b="1" dirty="0">
                <a:solidFill>
                  <a:schemeClr val="tx2"/>
                </a:solidFill>
              </a:rPr>
              <a:t> </a:t>
            </a:r>
            <a:r>
              <a:rPr lang="de-DE" b="1" dirty="0" err="1">
                <a:solidFill>
                  <a:schemeClr val="tx2"/>
                </a:solidFill>
              </a:rPr>
              <a:t>implemented</a:t>
            </a:r>
            <a:endParaRPr lang="de-DE" b="1" dirty="0">
              <a:solidFill>
                <a:schemeClr val="tx2"/>
              </a:solidFill>
            </a:endParaRPr>
          </a:p>
        </p:txBody>
      </p:sp>
      <p:sp>
        <p:nvSpPr>
          <p:cNvPr id="6" name="Foliennummernplatzhalter 1">
            <a:extLst>
              <a:ext uri="{FF2B5EF4-FFF2-40B4-BE49-F238E27FC236}">
                <a16:creationId xmlns:a16="http://schemas.microsoft.com/office/drawing/2014/main" id="{FA2FB4F5-59CE-420B-8904-9D0A6FEE11F9}"/>
              </a:ext>
            </a:extLst>
          </p:cNvPr>
          <p:cNvSpPr txBox="1">
            <a:spLocks/>
          </p:cNvSpPr>
          <p:nvPr/>
        </p:nvSpPr>
        <p:spPr>
          <a:xfrm>
            <a:off x="10764726" y="6356350"/>
            <a:ext cx="1298543" cy="365125"/>
          </a:xfrm>
          <a:prstGeom prst="rect">
            <a:avLst/>
          </a:prstGeom>
          <a:solidFill>
            <a:schemeClr val="bg1"/>
          </a:solidFill>
        </p:spPr>
        <p:txBody>
          <a:bodyPr/>
          <a:lstStyle>
            <a:defPPr>
              <a:defRPr lang="de-DE"/>
            </a:defPPr>
            <a:lvl1pPr algn="ctr" rtl="0" fontAlgn="base">
              <a:spcBef>
                <a:spcPct val="0"/>
              </a:spcBef>
              <a:spcAft>
                <a:spcPct val="0"/>
              </a:spcAft>
              <a:defRPr sz="2000" kern="1200">
                <a:solidFill>
                  <a:schemeClr val="tx1"/>
                </a:solidFill>
                <a:latin typeface="Times New Roman" pitchFamily="18" charset="0"/>
                <a:ea typeface="+mn-ea"/>
                <a:cs typeface="Arial" pitchFamily="34" charset="0"/>
              </a:defRPr>
            </a:lvl1pPr>
            <a:lvl2pPr marL="457200" algn="ctr" rtl="0" fontAlgn="base">
              <a:spcBef>
                <a:spcPct val="0"/>
              </a:spcBef>
              <a:spcAft>
                <a:spcPct val="0"/>
              </a:spcAft>
              <a:defRPr sz="2000" kern="1200">
                <a:solidFill>
                  <a:schemeClr val="tx1"/>
                </a:solidFill>
                <a:latin typeface="Times New Roman" pitchFamily="18" charset="0"/>
                <a:ea typeface="+mn-ea"/>
                <a:cs typeface="Arial" pitchFamily="34" charset="0"/>
              </a:defRPr>
            </a:lvl2pPr>
            <a:lvl3pPr marL="914400" algn="ctr" rtl="0" fontAlgn="base">
              <a:spcBef>
                <a:spcPct val="0"/>
              </a:spcBef>
              <a:spcAft>
                <a:spcPct val="0"/>
              </a:spcAft>
              <a:defRPr sz="2000" kern="1200">
                <a:solidFill>
                  <a:schemeClr val="tx1"/>
                </a:solidFill>
                <a:latin typeface="Times New Roman" pitchFamily="18" charset="0"/>
                <a:ea typeface="+mn-ea"/>
                <a:cs typeface="Arial" pitchFamily="34" charset="0"/>
              </a:defRPr>
            </a:lvl3pPr>
            <a:lvl4pPr marL="1371600" algn="ctr" rtl="0" fontAlgn="base">
              <a:spcBef>
                <a:spcPct val="0"/>
              </a:spcBef>
              <a:spcAft>
                <a:spcPct val="0"/>
              </a:spcAft>
              <a:defRPr sz="2000" kern="1200">
                <a:solidFill>
                  <a:schemeClr val="tx1"/>
                </a:solidFill>
                <a:latin typeface="Times New Roman" pitchFamily="18" charset="0"/>
                <a:ea typeface="+mn-ea"/>
                <a:cs typeface="Arial" pitchFamily="34" charset="0"/>
              </a:defRPr>
            </a:lvl4pPr>
            <a:lvl5pPr marL="1828800" algn="ctr" rtl="0" fontAlgn="base">
              <a:spcBef>
                <a:spcPct val="0"/>
              </a:spcBef>
              <a:spcAft>
                <a:spcPct val="0"/>
              </a:spcAft>
              <a:defRPr sz="2000" kern="1200">
                <a:solidFill>
                  <a:schemeClr val="tx1"/>
                </a:solidFill>
                <a:latin typeface="Times New Roman" pitchFamily="18" charset="0"/>
                <a:ea typeface="+mn-ea"/>
                <a:cs typeface="Arial" pitchFamily="34" charset="0"/>
              </a:defRPr>
            </a:lvl5pPr>
            <a:lvl6pPr marL="2286000" algn="l" defTabSz="914400" rtl="0" eaLnBrk="1" latinLnBrk="0" hangingPunct="1">
              <a:defRPr sz="2000" kern="1200">
                <a:solidFill>
                  <a:schemeClr val="tx1"/>
                </a:solidFill>
                <a:latin typeface="Times New Roman" pitchFamily="18" charset="0"/>
                <a:ea typeface="+mn-ea"/>
                <a:cs typeface="Arial" pitchFamily="34" charset="0"/>
              </a:defRPr>
            </a:lvl6pPr>
            <a:lvl7pPr marL="2743200" algn="l" defTabSz="914400" rtl="0" eaLnBrk="1" latinLnBrk="0" hangingPunct="1">
              <a:defRPr sz="2000" kern="1200">
                <a:solidFill>
                  <a:schemeClr val="tx1"/>
                </a:solidFill>
                <a:latin typeface="Times New Roman" pitchFamily="18" charset="0"/>
                <a:ea typeface="+mn-ea"/>
                <a:cs typeface="Arial" pitchFamily="34" charset="0"/>
              </a:defRPr>
            </a:lvl7pPr>
            <a:lvl8pPr marL="3200400" algn="l" defTabSz="914400" rtl="0" eaLnBrk="1" latinLnBrk="0" hangingPunct="1">
              <a:defRPr sz="2000" kern="1200">
                <a:solidFill>
                  <a:schemeClr val="tx1"/>
                </a:solidFill>
                <a:latin typeface="Times New Roman" pitchFamily="18" charset="0"/>
                <a:ea typeface="+mn-ea"/>
                <a:cs typeface="Arial" pitchFamily="34" charset="0"/>
              </a:defRPr>
            </a:lvl8pPr>
            <a:lvl9pPr marL="3657600" algn="l" defTabSz="914400" rtl="0" eaLnBrk="1" latinLnBrk="0" hangingPunct="1">
              <a:defRPr sz="2000" kern="1200">
                <a:solidFill>
                  <a:schemeClr val="tx1"/>
                </a:solidFill>
                <a:latin typeface="Times New Roman" pitchFamily="18" charset="0"/>
                <a:ea typeface="+mn-ea"/>
                <a:cs typeface="Arial" pitchFamily="34" charset="0"/>
              </a:defRPr>
            </a:lvl9pPr>
          </a:lstStyle>
          <a:p>
            <a:pPr>
              <a:defRPr/>
            </a:pPr>
            <a:fld id="{AC2576D1-B625-48E3-8FC1-DA6631EDA154}" type="slidenum">
              <a:rPr lang="de-DE" altLang="de-DE" smtClean="0"/>
              <a:pPr>
                <a:defRPr/>
              </a:pPr>
              <a:t>23</a:t>
            </a:fld>
            <a:r>
              <a:rPr lang="de-DE" altLang="de-DE" dirty="0"/>
              <a:t>/22</a:t>
            </a:r>
          </a:p>
        </p:txBody>
      </p:sp>
      <p:sp>
        <p:nvSpPr>
          <p:cNvPr id="4" name="Textfeld 3">
            <a:extLst>
              <a:ext uri="{FF2B5EF4-FFF2-40B4-BE49-F238E27FC236}">
                <a16:creationId xmlns:a16="http://schemas.microsoft.com/office/drawing/2014/main" id="{56C8177D-940A-4608-BDC7-95808A0F77B7}"/>
              </a:ext>
            </a:extLst>
          </p:cNvPr>
          <p:cNvSpPr txBox="1"/>
          <p:nvPr/>
        </p:nvSpPr>
        <p:spPr>
          <a:xfrm>
            <a:off x="10008094" y="1259936"/>
            <a:ext cx="1797287" cy="646331"/>
          </a:xfrm>
          <a:prstGeom prst="rect">
            <a:avLst/>
          </a:prstGeom>
          <a:noFill/>
        </p:spPr>
        <p:txBody>
          <a:bodyPr wrap="none" rtlCol="0">
            <a:spAutoFit/>
          </a:bodyPr>
          <a:lstStyle/>
          <a:p>
            <a:r>
              <a:rPr lang="de-DE" dirty="0"/>
              <a:t>Roman Klein, </a:t>
            </a:r>
          </a:p>
          <a:p>
            <a:r>
              <a:rPr lang="de-DE" dirty="0"/>
              <a:t>Arne </a:t>
            </a:r>
            <a:r>
              <a:rPr lang="de-DE" dirty="0" err="1"/>
              <a:t>Hoehl</a:t>
            </a:r>
            <a:r>
              <a:rPr lang="de-DE" dirty="0"/>
              <a:t>, PTB</a:t>
            </a:r>
          </a:p>
        </p:txBody>
      </p:sp>
    </p:spTree>
    <p:extLst>
      <p:ext uri="{BB962C8B-B14F-4D97-AF65-F5344CB8AC3E}">
        <p14:creationId xmlns:p14="http://schemas.microsoft.com/office/powerpoint/2010/main" val="1014785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BESSY+MLS_klein_Nov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76" y="1052735"/>
            <a:ext cx="5183618" cy="281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4"/>
          <p:cNvSpPr>
            <a:spLocks noChangeArrowheads="1"/>
          </p:cNvSpPr>
          <p:nvPr/>
        </p:nvSpPr>
        <p:spPr bwMode="auto">
          <a:xfrm>
            <a:off x="3166449" y="1386671"/>
            <a:ext cx="2728324" cy="318036"/>
          </a:xfrm>
          <a:prstGeom prst="rect">
            <a:avLst/>
          </a:prstGeom>
          <a:solidFill>
            <a:srgbClr val="FFFFCC"/>
          </a:solidFill>
          <a:ln w="9525">
            <a:solidFill>
              <a:schemeClr val="tx1"/>
            </a:solidFill>
            <a:miter lim="800000"/>
            <a:headEnd/>
            <a:tailEnd/>
          </a:ln>
        </p:spPr>
        <p:txBody>
          <a:bodyPr wrap="square">
            <a:spAutoFit/>
          </a:bodyPr>
          <a:lstStyle>
            <a:lvl1pPr eaLnBrk="0" hangingPunct="0">
              <a:defRPr sz="2000">
                <a:solidFill>
                  <a:schemeClr val="tx1"/>
                </a:solidFill>
                <a:latin typeface="Times New Roman" pitchFamily="18" charset="0"/>
                <a:cs typeface="Arial" pitchFamily="34" charset="0"/>
              </a:defRPr>
            </a:lvl1pPr>
            <a:lvl2pPr marL="742950" indent="-285750" eaLnBrk="0" hangingPunct="0">
              <a:defRPr sz="2000">
                <a:solidFill>
                  <a:schemeClr val="tx1"/>
                </a:solidFill>
                <a:latin typeface="Times New Roman" pitchFamily="18" charset="0"/>
                <a:cs typeface="Arial" pitchFamily="34" charset="0"/>
              </a:defRPr>
            </a:lvl2pPr>
            <a:lvl3pPr marL="1143000" indent="-228600" eaLnBrk="0" hangingPunct="0">
              <a:defRPr sz="2000">
                <a:solidFill>
                  <a:schemeClr val="tx1"/>
                </a:solidFill>
                <a:latin typeface="Times New Roman" pitchFamily="18" charset="0"/>
                <a:cs typeface="Arial" pitchFamily="34" charset="0"/>
              </a:defRPr>
            </a:lvl3pPr>
            <a:lvl4pPr marL="1600200" indent="-228600" eaLnBrk="0" hangingPunct="0">
              <a:defRPr sz="2000">
                <a:solidFill>
                  <a:schemeClr val="tx1"/>
                </a:solidFill>
                <a:latin typeface="Times New Roman" pitchFamily="18" charset="0"/>
                <a:cs typeface="Arial" pitchFamily="34" charset="0"/>
              </a:defRPr>
            </a:lvl4pPr>
            <a:lvl5pPr marL="2057400" indent="-228600" eaLnBrk="0" hangingPunct="0">
              <a:defRPr sz="2000">
                <a:solidFill>
                  <a:schemeClr val="tx1"/>
                </a:solidFill>
                <a:latin typeface="Times New Roman" pitchFamily="18" charset="0"/>
                <a:cs typeface="Arial" pitchFamily="34" charset="0"/>
              </a:defRPr>
            </a:lvl5pPr>
            <a:lvl6pPr marL="2514600" indent="-228600" algn="ctr" eaLnBrk="0" fontAlgn="base" hangingPunct="0">
              <a:spcBef>
                <a:spcPct val="0"/>
              </a:spcBef>
              <a:spcAft>
                <a:spcPct val="0"/>
              </a:spcAft>
              <a:defRPr sz="2000">
                <a:solidFill>
                  <a:schemeClr val="tx1"/>
                </a:solidFill>
                <a:latin typeface="Times New Roman" pitchFamily="18" charset="0"/>
                <a:cs typeface="Arial" pitchFamily="34" charset="0"/>
              </a:defRPr>
            </a:lvl6pPr>
            <a:lvl7pPr marL="2971800" indent="-228600" algn="ctr" eaLnBrk="0" fontAlgn="base" hangingPunct="0">
              <a:spcBef>
                <a:spcPct val="0"/>
              </a:spcBef>
              <a:spcAft>
                <a:spcPct val="0"/>
              </a:spcAft>
              <a:defRPr sz="2000">
                <a:solidFill>
                  <a:schemeClr val="tx1"/>
                </a:solidFill>
                <a:latin typeface="Times New Roman" pitchFamily="18" charset="0"/>
                <a:cs typeface="Arial" pitchFamily="34" charset="0"/>
              </a:defRPr>
            </a:lvl7pPr>
            <a:lvl8pPr marL="3429000" indent="-228600" algn="ctr" eaLnBrk="0" fontAlgn="base" hangingPunct="0">
              <a:spcBef>
                <a:spcPct val="0"/>
              </a:spcBef>
              <a:spcAft>
                <a:spcPct val="0"/>
              </a:spcAft>
              <a:defRPr sz="2000">
                <a:solidFill>
                  <a:schemeClr val="tx1"/>
                </a:solidFill>
                <a:latin typeface="Times New Roman" pitchFamily="18" charset="0"/>
                <a:cs typeface="Arial" pitchFamily="34" charset="0"/>
              </a:defRPr>
            </a:lvl8pPr>
            <a:lvl9pPr marL="3886200" indent="-228600" algn="ctr" eaLnBrk="0" fontAlgn="base" hangingPunct="0">
              <a:spcBef>
                <a:spcPct val="0"/>
              </a:spcBef>
              <a:spcAft>
                <a:spcPct val="0"/>
              </a:spcAft>
              <a:defRPr sz="2000">
                <a:solidFill>
                  <a:schemeClr val="tx1"/>
                </a:solidFill>
                <a:latin typeface="Times New Roman" pitchFamily="18" charset="0"/>
                <a:cs typeface="Arial" pitchFamily="34" charset="0"/>
              </a:defRPr>
            </a:lvl9pPr>
          </a:lstStyle>
          <a:p>
            <a:pPr eaLnBrk="1" hangingPunct="1">
              <a:lnSpc>
                <a:spcPct val="110000"/>
              </a:lnSpc>
            </a:pPr>
            <a:r>
              <a:rPr lang="de-DE" altLang="de-DE" sz="1400" b="1" dirty="0" err="1">
                <a:latin typeface="+mn-lt"/>
              </a:rPr>
              <a:t>Metrology</a:t>
            </a:r>
            <a:r>
              <a:rPr lang="de-DE" altLang="de-DE" sz="1400" b="1" dirty="0">
                <a:latin typeface="+mn-lt"/>
              </a:rPr>
              <a:t> Light Source (MLS)</a:t>
            </a:r>
          </a:p>
        </p:txBody>
      </p:sp>
      <p:sp>
        <p:nvSpPr>
          <p:cNvPr id="10" name="Rectangle 16"/>
          <p:cNvSpPr>
            <a:spLocks noChangeArrowheads="1"/>
          </p:cNvSpPr>
          <p:nvPr/>
        </p:nvSpPr>
        <p:spPr bwMode="auto">
          <a:xfrm>
            <a:off x="941308" y="1409937"/>
            <a:ext cx="1047290" cy="368755"/>
          </a:xfrm>
          <a:prstGeom prst="rect">
            <a:avLst/>
          </a:prstGeom>
          <a:solidFill>
            <a:srgbClr val="FFFFCC"/>
          </a:solidFill>
          <a:ln w="9525">
            <a:solidFill>
              <a:schemeClr val="tx1"/>
            </a:solidFill>
            <a:miter lim="800000"/>
            <a:headEnd/>
            <a:tailEnd/>
          </a:ln>
        </p:spPr>
        <p:txBody>
          <a:bodyPr wrap="square">
            <a:spAutoFit/>
          </a:bodyPr>
          <a:lstStyle>
            <a:lvl1pPr eaLnBrk="0" hangingPunct="0">
              <a:defRPr sz="2000">
                <a:solidFill>
                  <a:schemeClr val="tx1"/>
                </a:solidFill>
                <a:latin typeface="Times New Roman" pitchFamily="18" charset="0"/>
                <a:cs typeface="Arial" pitchFamily="34" charset="0"/>
              </a:defRPr>
            </a:lvl1pPr>
            <a:lvl2pPr marL="742950" indent="-285750" eaLnBrk="0" hangingPunct="0">
              <a:defRPr sz="2000">
                <a:solidFill>
                  <a:schemeClr val="tx1"/>
                </a:solidFill>
                <a:latin typeface="Times New Roman" pitchFamily="18" charset="0"/>
                <a:cs typeface="Arial" pitchFamily="34" charset="0"/>
              </a:defRPr>
            </a:lvl2pPr>
            <a:lvl3pPr marL="1143000" indent="-228600" eaLnBrk="0" hangingPunct="0">
              <a:defRPr sz="2000">
                <a:solidFill>
                  <a:schemeClr val="tx1"/>
                </a:solidFill>
                <a:latin typeface="Times New Roman" pitchFamily="18" charset="0"/>
                <a:cs typeface="Arial" pitchFamily="34" charset="0"/>
              </a:defRPr>
            </a:lvl3pPr>
            <a:lvl4pPr marL="1600200" indent="-228600" eaLnBrk="0" hangingPunct="0">
              <a:defRPr sz="2000">
                <a:solidFill>
                  <a:schemeClr val="tx1"/>
                </a:solidFill>
                <a:latin typeface="Times New Roman" pitchFamily="18" charset="0"/>
                <a:cs typeface="Arial" pitchFamily="34" charset="0"/>
              </a:defRPr>
            </a:lvl4pPr>
            <a:lvl5pPr marL="2057400" indent="-228600" eaLnBrk="0" hangingPunct="0">
              <a:defRPr sz="2000">
                <a:solidFill>
                  <a:schemeClr val="tx1"/>
                </a:solidFill>
                <a:latin typeface="Times New Roman" pitchFamily="18" charset="0"/>
                <a:cs typeface="Arial" pitchFamily="34" charset="0"/>
              </a:defRPr>
            </a:lvl5pPr>
            <a:lvl6pPr marL="2514600" indent="-228600" algn="ctr" eaLnBrk="0" fontAlgn="base" hangingPunct="0">
              <a:spcBef>
                <a:spcPct val="0"/>
              </a:spcBef>
              <a:spcAft>
                <a:spcPct val="0"/>
              </a:spcAft>
              <a:defRPr sz="2000">
                <a:solidFill>
                  <a:schemeClr val="tx1"/>
                </a:solidFill>
                <a:latin typeface="Times New Roman" pitchFamily="18" charset="0"/>
                <a:cs typeface="Arial" pitchFamily="34" charset="0"/>
              </a:defRPr>
            </a:lvl6pPr>
            <a:lvl7pPr marL="2971800" indent="-228600" algn="ctr" eaLnBrk="0" fontAlgn="base" hangingPunct="0">
              <a:spcBef>
                <a:spcPct val="0"/>
              </a:spcBef>
              <a:spcAft>
                <a:spcPct val="0"/>
              </a:spcAft>
              <a:defRPr sz="2000">
                <a:solidFill>
                  <a:schemeClr val="tx1"/>
                </a:solidFill>
                <a:latin typeface="Times New Roman" pitchFamily="18" charset="0"/>
                <a:cs typeface="Arial" pitchFamily="34" charset="0"/>
              </a:defRPr>
            </a:lvl7pPr>
            <a:lvl8pPr marL="3429000" indent="-228600" algn="ctr" eaLnBrk="0" fontAlgn="base" hangingPunct="0">
              <a:spcBef>
                <a:spcPct val="0"/>
              </a:spcBef>
              <a:spcAft>
                <a:spcPct val="0"/>
              </a:spcAft>
              <a:defRPr sz="2000">
                <a:solidFill>
                  <a:schemeClr val="tx1"/>
                </a:solidFill>
                <a:latin typeface="Times New Roman" pitchFamily="18" charset="0"/>
                <a:cs typeface="Arial" pitchFamily="34" charset="0"/>
              </a:defRPr>
            </a:lvl8pPr>
            <a:lvl9pPr marL="3886200" indent="-228600" algn="ctr" eaLnBrk="0" fontAlgn="base" hangingPunct="0">
              <a:spcBef>
                <a:spcPct val="0"/>
              </a:spcBef>
              <a:spcAft>
                <a:spcPct val="0"/>
              </a:spcAft>
              <a:defRPr sz="2000">
                <a:solidFill>
                  <a:schemeClr val="tx1"/>
                </a:solidFill>
                <a:latin typeface="Times New Roman" pitchFamily="18" charset="0"/>
                <a:cs typeface="Arial" pitchFamily="34" charset="0"/>
              </a:defRPr>
            </a:lvl9pPr>
          </a:lstStyle>
          <a:p>
            <a:pPr eaLnBrk="1" hangingPunct="1">
              <a:lnSpc>
                <a:spcPct val="120000"/>
              </a:lnSpc>
            </a:pPr>
            <a:r>
              <a:rPr lang="de-DE" altLang="de-DE" sz="1600">
                <a:latin typeface="+mn-lt"/>
              </a:rPr>
              <a:t>BESSY II</a:t>
            </a:r>
            <a:endParaRPr lang="de-DE" altLang="de-DE" sz="1600">
              <a:solidFill>
                <a:schemeClr val="accent2"/>
              </a:solidFill>
              <a:latin typeface="+mn-lt"/>
            </a:endParaRPr>
          </a:p>
        </p:txBody>
      </p:sp>
      <p:sp>
        <p:nvSpPr>
          <p:cNvPr id="11" name="Line 17"/>
          <p:cNvSpPr>
            <a:spLocks noChangeShapeType="1"/>
          </p:cNvSpPr>
          <p:nvPr/>
        </p:nvSpPr>
        <p:spPr bwMode="auto">
          <a:xfrm>
            <a:off x="1583499" y="1791729"/>
            <a:ext cx="573864" cy="305125"/>
          </a:xfrm>
          <a:prstGeom prst="line">
            <a:avLst/>
          </a:prstGeom>
          <a:noFill/>
          <a:ln w="57150">
            <a:solidFill>
              <a:srgbClr val="FFFFCC"/>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2" name="Line 15"/>
          <p:cNvSpPr>
            <a:spLocks noChangeShapeType="1"/>
          </p:cNvSpPr>
          <p:nvPr/>
        </p:nvSpPr>
        <p:spPr bwMode="auto">
          <a:xfrm flipH="1">
            <a:off x="4082163" y="1716362"/>
            <a:ext cx="573863" cy="421710"/>
          </a:xfrm>
          <a:prstGeom prst="line">
            <a:avLst/>
          </a:prstGeom>
          <a:noFill/>
          <a:ln w="57150">
            <a:solidFill>
              <a:srgbClr val="FFFFCC"/>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3" name="Textfeld 12"/>
          <p:cNvSpPr txBox="1"/>
          <p:nvPr/>
        </p:nvSpPr>
        <p:spPr>
          <a:xfrm>
            <a:off x="466539" y="5897309"/>
            <a:ext cx="6971780" cy="646331"/>
          </a:xfrm>
          <a:prstGeom prst="rect">
            <a:avLst/>
          </a:prstGeom>
          <a:noFill/>
        </p:spPr>
        <p:txBody>
          <a:bodyPr wrap="none" rtlCol="0">
            <a:spAutoFit/>
          </a:bodyPr>
          <a:lstStyle/>
          <a:p>
            <a:r>
              <a:rPr lang="de-DE" b="1" dirty="0" err="1">
                <a:latin typeface="+mn-lt"/>
              </a:rPr>
              <a:t>owner</a:t>
            </a:r>
            <a:r>
              <a:rPr lang="de-DE" b="1" dirty="0">
                <a:latin typeface="+mn-lt"/>
              </a:rPr>
              <a:t> and </a:t>
            </a:r>
            <a:r>
              <a:rPr lang="de-DE" b="1" dirty="0" err="1">
                <a:latin typeface="+mn-lt"/>
              </a:rPr>
              <a:t>main</a:t>
            </a:r>
            <a:r>
              <a:rPr lang="de-DE" b="1" dirty="0">
                <a:latin typeface="+mn-lt"/>
              </a:rPr>
              <a:t> </a:t>
            </a:r>
            <a:r>
              <a:rPr lang="de-DE" b="1" dirty="0" err="1">
                <a:latin typeface="+mn-lt"/>
              </a:rPr>
              <a:t>user</a:t>
            </a:r>
            <a:r>
              <a:rPr lang="de-DE" dirty="0">
                <a:latin typeface="+mn-lt"/>
              </a:rPr>
              <a:t>: </a:t>
            </a:r>
            <a:r>
              <a:rPr lang="de-DE" b="1" dirty="0">
                <a:solidFill>
                  <a:schemeClr val="tx2"/>
                </a:solidFill>
                <a:latin typeface="+mn-lt"/>
              </a:rPr>
              <a:t>P</a:t>
            </a:r>
            <a:r>
              <a:rPr lang="de-DE" dirty="0">
                <a:latin typeface="+mn-lt"/>
              </a:rPr>
              <a:t>hysikalisch-</a:t>
            </a:r>
            <a:r>
              <a:rPr lang="de-DE" b="1" dirty="0">
                <a:solidFill>
                  <a:schemeClr val="tx2"/>
                </a:solidFill>
                <a:latin typeface="+mn-lt"/>
              </a:rPr>
              <a:t>T</a:t>
            </a:r>
            <a:r>
              <a:rPr lang="de-DE" dirty="0">
                <a:latin typeface="+mn-lt"/>
              </a:rPr>
              <a:t>echnische </a:t>
            </a:r>
            <a:r>
              <a:rPr lang="de-DE" b="1" dirty="0">
                <a:solidFill>
                  <a:schemeClr val="tx2"/>
                </a:solidFill>
                <a:latin typeface="+mn-lt"/>
              </a:rPr>
              <a:t>B</a:t>
            </a:r>
            <a:r>
              <a:rPr lang="de-DE" dirty="0">
                <a:latin typeface="+mn-lt"/>
              </a:rPr>
              <a:t>undesanstalt (PTB) </a:t>
            </a:r>
          </a:p>
          <a:p>
            <a:r>
              <a:rPr lang="de-DE" b="1" dirty="0" err="1">
                <a:latin typeface="+mn-lt"/>
              </a:rPr>
              <a:t>operated</a:t>
            </a:r>
            <a:r>
              <a:rPr lang="de-DE" b="1" dirty="0">
                <a:latin typeface="+mn-lt"/>
              </a:rPr>
              <a:t> </a:t>
            </a:r>
            <a:r>
              <a:rPr lang="de-DE" dirty="0" err="1">
                <a:latin typeface="+mn-lt"/>
              </a:rPr>
              <a:t>by</a:t>
            </a:r>
            <a:r>
              <a:rPr lang="de-DE" dirty="0">
                <a:latin typeface="+mn-lt"/>
              </a:rPr>
              <a:t> „BESSYII“-</a:t>
            </a:r>
            <a:r>
              <a:rPr lang="de-DE" dirty="0" err="1">
                <a:latin typeface="+mn-lt"/>
              </a:rPr>
              <a:t>staff</a:t>
            </a:r>
            <a:r>
              <a:rPr lang="de-DE" dirty="0">
                <a:latin typeface="+mn-lt"/>
              </a:rPr>
              <a:t> (Helmholtz-Zentrum-Berlin)</a:t>
            </a:r>
          </a:p>
        </p:txBody>
      </p:sp>
      <p:sp>
        <p:nvSpPr>
          <p:cNvPr id="3" name="Textfeld 2"/>
          <p:cNvSpPr txBox="1"/>
          <p:nvPr/>
        </p:nvSpPr>
        <p:spPr>
          <a:xfrm>
            <a:off x="4283796" y="202351"/>
            <a:ext cx="4334841" cy="461665"/>
          </a:xfrm>
          <a:prstGeom prst="rect">
            <a:avLst/>
          </a:prstGeom>
          <a:noFill/>
        </p:spPr>
        <p:txBody>
          <a:bodyPr wrap="none" rtlCol="0">
            <a:spAutoFit/>
          </a:bodyPr>
          <a:lstStyle/>
          <a:p>
            <a:r>
              <a:rPr lang="de-DE" sz="2400" b="1" dirty="0">
                <a:latin typeface="Arial" panose="020B0604020202020204" pitchFamily="34" charset="0"/>
                <a:cs typeface="Arial" panose="020B0604020202020204" pitchFamily="34" charset="0"/>
              </a:rPr>
              <a:t>The </a:t>
            </a:r>
            <a:r>
              <a:rPr lang="de-DE" sz="2400" b="1" dirty="0" err="1">
                <a:latin typeface="Arial" panose="020B0604020202020204" pitchFamily="34" charset="0"/>
                <a:cs typeface="Arial" panose="020B0604020202020204" pitchFamily="34" charset="0"/>
              </a:rPr>
              <a:t>Metrology</a:t>
            </a:r>
            <a:r>
              <a:rPr lang="de-DE" sz="2400" b="1" dirty="0">
                <a:latin typeface="Arial" panose="020B0604020202020204" pitchFamily="34" charset="0"/>
                <a:cs typeface="Arial" panose="020B0604020202020204" pitchFamily="34" charset="0"/>
              </a:rPr>
              <a:t> Light Source </a:t>
            </a:r>
          </a:p>
        </p:txBody>
      </p:sp>
      <mc:AlternateContent xmlns:mc="http://schemas.openxmlformats.org/markup-compatibility/2006" xmlns:a14="http://schemas.microsoft.com/office/drawing/2010/main">
        <mc:Choice Requires="a14">
          <p:graphicFrame>
            <p:nvGraphicFramePr>
              <p:cNvPr id="18" name="Tabelle 17"/>
              <p:cNvGraphicFramePr>
                <a:graphicFrameLocks noGrp="1"/>
              </p:cNvGraphicFramePr>
              <p:nvPr>
                <p:extLst>
                  <p:ext uri="{D42A27DB-BD31-4B8C-83A1-F6EECF244321}">
                    <p14:modId xmlns:p14="http://schemas.microsoft.com/office/powerpoint/2010/main" val="4052612514"/>
                  </p:ext>
                </p:extLst>
              </p:nvPr>
            </p:nvGraphicFramePr>
            <p:xfrm>
              <a:off x="5781040" y="741681"/>
              <a:ext cx="5821434" cy="5212944"/>
            </p:xfrm>
            <a:graphic>
              <a:graphicData uri="http://schemas.openxmlformats.org/drawingml/2006/table">
                <a:tbl>
                  <a:tblPr firstCol="1" bandCol="1">
                    <a:tableStyleId>{C083E6E3-FA7D-4D7B-A595-EF9225AFEA82}</a:tableStyleId>
                  </a:tblPr>
                  <a:tblGrid>
                    <a:gridCol w="2363023">
                      <a:extLst>
                        <a:ext uri="{9D8B030D-6E8A-4147-A177-3AD203B41FA5}">
                          <a16:colId xmlns:a16="http://schemas.microsoft.com/office/drawing/2014/main" val="20000"/>
                        </a:ext>
                      </a:extLst>
                    </a:gridCol>
                    <a:gridCol w="3458411">
                      <a:extLst>
                        <a:ext uri="{9D8B030D-6E8A-4147-A177-3AD203B41FA5}">
                          <a16:colId xmlns:a16="http://schemas.microsoft.com/office/drawing/2014/main" val="20001"/>
                        </a:ext>
                      </a:extLst>
                    </a:gridCol>
                  </a:tblGrid>
                  <a:tr h="393727">
                    <a:tc>
                      <a:txBody>
                        <a:bodyPr/>
                        <a:lstStyle/>
                        <a:p>
                          <a:pPr indent="118745" algn="ctr">
                            <a:spcAft>
                              <a:spcPts val="0"/>
                            </a:spcAft>
                          </a:pPr>
                          <a:r>
                            <a:rPr lang="en-US" sz="1800" dirty="0">
                              <a:effectLst/>
                            </a:rPr>
                            <a:t>Circumference</a:t>
                          </a:r>
                          <a:endParaRPr lang="de-DE" sz="1800" dirty="0">
                            <a:solidFill>
                              <a:schemeClr val="accent1">
                                <a:lumMod val="50000"/>
                              </a:schemeClr>
                            </a:solidFill>
                            <a:effectLst/>
                            <a:latin typeface="Arial" panose="020B0604020202020204" pitchFamily="34" charset="0"/>
                            <a:ea typeface="Times New Roman"/>
                            <a:cs typeface="Arial" panose="020B0604020202020204" pitchFamily="34" charset="0"/>
                          </a:endParaRPr>
                        </a:p>
                      </a:txBody>
                      <a:tcPr marT="0" marB="0" anchor="ctr"/>
                    </a:tc>
                    <a:tc>
                      <a:txBody>
                        <a:bodyPr/>
                        <a:lstStyle/>
                        <a:p>
                          <a:pPr indent="118745" algn="l">
                            <a:spcAft>
                              <a:spcPts val="0"/>
                            </a:spcAft>
                          </a:pPr>
                          <a:r>
                            <a:rPr lang="en-US" sz="1800" dirty="0">
                              <a:effectLst/>
                            </a:rPr>
                            <a:t>48 m</a:t>
                          </a:r>
                          <a:endParaRPr lang="de-DE" sz="1800" b="1" dirty="0">
                            <a:solidFill>
                              <a:schemeClr val="accent1">
                                <a:lumMod val="75000"/>
                              </a:schemeClr>
                            </a:solidFill>
                            <a:effectLst/>
                            <a:latin typeface="Arial" panose="020B0604020202020204" pitchFamily="34" charset="0"/>
                            <a:ea typeface="Times New Roman"/>
                            <a:cs typeface="Arial" panose="020B0604020202020204" pitchFamily="34" charset="0"/>
                          </a:endParaRPr>
                        </a:p>
                      </a:txBody>
                      <a:tcPr marT="0" marB="0"/>
                    </a:tc>
                    <a:extLst>
                      <a:ext uri="{0D108BD9-81ED-4DB2-BD59-A6C34878D82A}">
                        <a16:rowId xmlns:a16="http://schemas.microsoft.com/office/drawing/2014/main" val="10000"/>
                      </a:ext>
                    </a:extLst>
                  </a:tr>
                  <a:tr h="641571">
                    <a:tc>
                      <a:txBody>
                        <a:bodyPr/>
                        <a:lstStyle/>
                        <a:p>
                          <a:pPr indent="118745" algn="ctr">
                            <a:spcAft>
                              <a:spcPts val="0"/>
                            </a:spcAft>
                          </a:pPr>
                          <a:r>
                            <a:rPr lang="en-US" sz="1800" dirty="0">
                              <a:effectLst/>
                            </a:rPr>
                            <a:t>Revolution frequency</a:t>
                          </a:r>
                          <a:endParaRPr lang="de-DE" sz="1800" dirty="0">
                            <a:solidFill>
                              <a:schemeClr val="accent1">
                                <a:lumMod val="50000"/>
                              </a:schemeClr>
                            </a:solidFill>
                            <a:effectLst/>
                            <a:latin typeface="Arial" panose="020B0604020202020204" pitchFamily="34" charset="0"/>
                            <a:ea typeface="Times New Roman"/>
                            <a:cs typeface="Arial" panose="020B0604020202020204" pitchFamily="34" charset="0"/>
                          </a:endParaRPr>
                        </a:p>
                      </a:txBody>
                      <a:tcPr marT="0" marB="0" anchor="ctr"/>
                    </a:tc>
                    <a:tc>
                      <a:txBody>
                        <a:bodyPr/>
                        <a:lstStyle/>
                        <a:p>
                          <a:pPr indent="118745" algn="l">
                            <a:spcAft>
                              <a:spcPts val="0"/>
                            </a:spcAft>
                          </a:pPr>
                          <a14:m>
                            <m:oMath xmlns:m="http://schemas.openxmlformats.org/officeDocument/2006/math">
                              <m:sSub>
                                <m:sSubPr>
                                  <m:ctrlPr>
                                    <a:rPr lang="de-DE" sz="1800" i="1" smtClean="0">
                                      <a:effectLst/>
                                      <a:latin typeface="Cambria Math" panose="02040503050406030204" pitchFamily="18" charset="0"/>
                                    </a:rPr>
                                  </m:ctrlPr>
                                </m:sSubPr>
                                <m:e>
                                  <m:r>
                                    <a:rPr lang="de-DE" sz="1800" smtClean="0">
                                      <a:effectLst/>
                                      <a:latin typeface="Cambria Math" panose="02040503050406030204" pitchFamily="18" charset="0"/>
                                    </a:rPr>
                                    <m:t>𝒇</m:t>
                                  </m:r>
                                </m:e>
                                <m:sub>
                                  <m:r>
                                    <a:rPr lang="de-DE" sz="1800" smtClean="0">
                                      <a:effectLst/>
                                      <a:latin typeface="Cambria Math" panose="02040503050406030204" pitchFamily="18" charset="0"/>
                                    </a:rPr>
                                    <m:t>𝐫𝐞𝐯</m:t>
                                  </m:r>
                                </m:sub>
                              </m:sSub>
                            </m:oMath>
                          </a14:m>
                          <a:r>
                            <a:rPr lang="de-DE" sz="1800" dirty="0">
                              <a:effectLst/>
                            </a:rPr>
                            <a:t>  = 6.25</a:t>
                          </a:r>
                          <a:r>
                            <a:rPr lang="de-DE" sz="1800" baseline="0" dirty="0">
                              <a:effectLst/>
                            </a:rPr>
                            <a:t> MHz =</a:t>
                          </a:r>
                          <a14:m>
                            <m:oMath xmlns:m="http://schemas.openxmlformats.org/officeDocument/2006/math">
                              <m:sSub>
                                <m:sSubPr>
                                  <m:ctrlPr>
                                    <a:rPr lang="de-DE" sz="1800" i="1" baseline="0" smtClean="0">
                                      <a:effectLst/>
                                      <a:latin typeface="Cambria Math" panose="02040503050406030204" pitchFamily="18" charset="0"/>
                                    </a:rPr>
                                  </m:ctrlPr>
                                </m:sSubPr>
                                <m:e>
                                  <m:r>
                                    <a:rPr lang="de-DE" sz="1800" baseline="0" smtClean="0">
                                      <a:effectLst/>
                                      <a:latin typeface="Cambria Math" panose="02040503050406030204" pitchFamily="18" charset="0"/>
                                    </a:rPr>
                                    <m:t>𝑓</m:t>
                                  </m:r>
                                </m:e>
                                <m:sub>
                                  <m:r>
                                    <a:rPr lang="de-DE" sz="1800" baseline="0" smtClean="0">
                                      <a:effectLst/>
                                      <a:latin typeface="Cambria Math" panose="02040503050406030204" pitchFamily="18" charset="0"/>
                                    </a:rPr>
                                    <m:t>𝑅𝐹</m:t>
                                  </m:r>
                                </m:sub>
                              </m:sSub>
                            </m:oMath>
                          </a14:m>
                          <a:r>
                            <a:rPr lang="de-DE" sz="1800" baseline="0" dirty="0">
                              <a:effectLst/>
                            </a:rPr>
                            <a:t>/80</a:t>
                          </a:r>
                        </a:p>
                        <a:p>
                          <a:pPr indent="118745" algn="l">
                            <a:spcAft>
                              <a:spcPts val="0"/>
                            </a:spcAft>
                          </a:pPr>
                          <a14:m>
                            <m:oMath xmlns:m="http://schemas.openxmlformats.org/officeDocument/2006/math">
                              <m:sSub>
                                <m:sSubPr>
                                  <m:ctrlPr>
                                    <a:rPr lang="de-DE" sz="1800" i="1" smtClean="0">
                                      <a:effectLst/>
                                      <a:latin typeface="Cambria Math" panose="02040503050406030204" pitchFamily="18" charset="0"/>
                                    </a:rPr>
                                  </m:ctrlPr>
                                </m:sSubPr>
                                <m:e>
                                  <m:r>
                                    <a:rPr lang="en-US" sz="1800" smtClean="0">
                                      <a:effectLst/>
                                      <a:latin typeface="Cambria Math" panose="02040503050406030204" pitchFamily="18" charset="0"/>
                                    </a:rPr>
                                    <m:t>𝑻</m:t>
                                  </m:r>
                                </m:e>
                                <m:sub>
                                  <m:r>
                                    <a:rPr lang="de-DE" sz="1800" smtClean="0">
                                      <a:effectLst/>
                                      <a:latin typeface="Cambria Math" panose="02040503050406030204" pitchFamily="18" charset="0"/>
                                    </a:rPr>
                                    <m:t>𝐫𝐞𝐯</m:t>
                                  </m:r>
                                </m:sub>
                              </m:sSub>
                            </m:oMath>
                          </a14:m>
                          <a:r>
                            <a:rPr lang="de-DE" sz="1800" dirty="0">
                              <a:effectLst/>
                            </a:rPr>
                            <a:t>  = 160 </a:t>
                          </a:r>
                          <a:r>
                            <a:rPr lang="de-DE" sz="1800" dirty="0" err="1">
                              <a:effectLst/>
                            </a:rPr>
                            <a:t>ns</a:t>
                          </a:r>
                          <a:r>
                            <a:rPr lang="de-DE" sz="1800" dirty="0">
                              <a:effectLst/>
                            </a:rPr>
                            <a:t> </a:t>
                          </a:r>
                          <a:endParaRPr lang="de-DE" sz="1800" b="1" i="0" dirty="0">
                            <a:solidFill>
                              <a:schemeClr val="accent1">
                                <a:lumMod val="75000"/>
                              </a:schemeClr>
                            </a:solidFill>
                            <a:effectLst/>
                            <a:latin typeface="Arial" panose="020B0604020202020204" pitchFamily="34" charset="0"/>
                            <a:ea typeface="Times New Roman"/>
                            <a:cs typeface="Arial" panose="020B0604020202020204" pitchFamily="34" charset="0"/>
                          </a:endParaRPr>
                        </a:p>
                      </a:txBody>
                      <a:tcPr marT="0" marB="0"/>
                    </a:tc>
                    <a:extLst>
                      <a:ext uri="{0D108BD9-81ED-4DB2-BD59-A6C34878D82A}">
                        <a16:rowId xmlns:a16="http://schemas.microsoft.com/office/drawing/2014/main" val="10001"/>
                      </a:ext>
                    </a:extLst>
                  </a:tr>
                  <a:tr h="307087">
                    <a:tc>
                      <a:txBody>
                        <a:bodyPr/>
                        <a:lstStyle/>
                        <a:p>
                          <a:pPr indent="118745" algn="ctr">
                            <a:spcAft>
                              <a:spcPts val="0"/>
                            </a:spcAft>
                          </a:pPr>
                          <a:r>
                            <a:rPr lang="en-US" sz="1800" dirty="0">
                              <a:effectLst/>
                            </a:rPr>
                            <a:t>Injection Energy</a:t>
                          </a:r>
                          <a:endParaRPr lang="de-DE" sz="1800" dirty="0">
                            <a:solidFill>
                              <a:schemeClr val="accent1">
                                <a:lumMod val="50000"/>
                              </a:schemeClr>
                            </a:solidFill>
                            <a:effectLst/>
                            <a:latin typeface="Arial" panose="020B0604020202020204" pitchFamily="34" charset="0"/>
                            <a:ea typeface="Times New Roman"/>
                            <a:cs typeface="Arial" panose="020B0604020202020204" pitchFamily="34" charset="0"/>
                          </a:endParaRPr>
                        </a:p>
                      </a:txBody>
                      <a:tcPr marT="0" marB="0" anchor="ctr"/>
                    </a:tc>
                    <a:tc>
                      <a:txBody>
                        <a:bodyPr/>
                        <a:lstStyle/>
                        <a:p>
                          <a:pPr indent="118745" algn="l">
                            <a:spcAft>
                              <a:spcPts val="0"/>
                            </a:spcAft>
                          </a:pPr>
                          <a:r>
                            <a:rPr lang="en-US" sz="1800" dirty="0">
                              <a:effectLst/>
                            </a:rPr>
                            <a:t>105 MeV</a:t>
                          </a:r>
                          <a:endParaRPr lang="de-DE" sz="1800" b="1" dirty="0">
                            <a:solidFill>
                              <a:schemeClr val="tx2"/>
                            </a:solidFill>
                            <a:effectLst/>
                            <a:latin typeface="Arial" panose="020B0604020202020204" pitchFamily="34" charset="0"/>
                            <a:ea typeface="Times New Roman"/>
                            <a:cs typeface="Arial" panose="020B0604020202020204" pitchFamily="34" charset="0"/>
                          </a:endParaRPr>
                        </a:p>
                      </a:txBody>
                      <a:tcPr marT="0" marB="0"/>
                    </a:tc>
                    <a:extLst>
                      <a:ext uri="{0D108BD9-81ED-4DB2-BD59-A6C34878D82A}">
                        <a16:rowId xmlns:a16="http://schemas.microsoft.com/office/drawing/2014/main" val="10002"/>
                      </a:ext>
                    </a:extLst>
                  </a:tr>
                  <a:tr h="307087">
                    <a:tc>
                      <a:txBody>
                        <a:bodyPr/>
                        <a:lstStyle/>
                        <a:p>
                          <a:pPr indent="118745" algn="ctr">
                            <a:spcAft>
                              <a:spcPts val="0"/>
                            </a:spcAft>
                          </a:pPr>
                          <a:r>
                            <a:rPr lang="en-US" sz="1800" dirty="0">
                              <a:effectLst/>
                            </a:rPr>
                            <a:t>Operational Energy</a:t>
                          </a:r>
                          <a:endParaRPr lang="de-DE" sz="1800" dirty="0">
                            <a:solidFill>
                              <a:schemeClr val="accent1">
                                <a:lumMod val="50000"/>
                              </a:schemeClr>
                            </a:solidFill>
                            <a:effectLst/>
                            <a:latin typeface="Arial" panose="020B0604020202020204" pitchFamily="34" charset="0"/>
                            <a:ea typeface="Times New Roman"/>
                            <a:cs typeface="Arial" panose="020B0604020202020204" pitchFamily="34" charset="0"/>
                          </a:endParaRPr>
                        </a:p>
                      </a:txBody>
                      <a:tcPr marT="0" marB="0" anchor="ctr"/>
                    </a:tc>
                    <a:tc>
                      <a:txBody>
                        <a:bodyPr/>
                        <a:lstStyle/>
                        <a:p>
                          <a:pPr indent="118745" algn="l">
                            <a:spcAft>
                              <a:spcPts val="0"/>
                            </a:spcAft>
                          </a:pPr>
                          <a:r>
                            <a:rPr lang="en-US" sz="1800" dirty="0">
                              <a:effectLst/>
                            </a:rPr>
                            <a:t>50 MeV to 630 MeV</a:t>
                          </a:r>
                          <a:endParaRPr lang="de-DE" sz="1800" b="1" dirty="0">
                            <a:solidFill>
                              <a:schemeClr val="tx2"/>
                            </a:solidFill>
                            <a:effectLst/>
                            <a:latin typeface="Arial" panose="020B0604020202020204" pitchFamily="34" charset="0"/>
                            <a:ea typeface="Times New Roman"/>
                            <a:cs typeface="Arial" panose="020B0604020202020204" pitchFamily="34" charset="0"/>
                          </a:endParaRPr>
                        </a:p>
                      </a:txBody>
                      <a:tcPr marT="0" marB="0"/>
                    </a:tc>
                    <a:extLst>
                      <a:ext uri="{0D108BD9-81ED-4DB2-BD59-A6C34878D82A}">
                        <a16:rowId xmlns:a16="http://schemas.microsoft.com/office/drawing/2014/main" val="10003"/>
                      </a:ext>
                    </a:extLst>
                  </a:tr>
                  <a:tr h="552174">
                    <a:tc>
                      <a:txBody>
                        <a:bodyPr/>
                        <a:lstStyle/>
                        <a:p>
                          <a:pPr indent="118745" algn="ctr">
                            <a:spcAft>
                              <a:spcPts val="0"/>
                            </a:spcAft>
                          </a:pPr>
                          <a:r>
                            <a:rPr lang="en-US" sz="1800" dirty="0">
                              <a:effectLst/>
                            </a:rPr>
                            <a:t>Beam Current</a:t>
                          </a:r>
                        </a:p>
                        <a:p>
                          <a:pPr indent="118745" algn="ctr">
                            <a:spcAft>
                              <a:spcPts val="0"/>
                            </a:spcAft>
                          </a:pPr>
                          <a:endParaRPr lang="de-DE" sz="1800" dirty="0">
                            <a:solidFill>
                              <a:schemeClr val="accent1">
                                <a:lumMod val="50000"/>
                              </a:schemeClr>
                            </a:solidFill>
                            <a:effectLst/>
                            <a:latin typeface="Arial" panose="020B0604020202020204" pitchFamily="34" charset="0"/>
                            <a:ea typeface="Times New Roman"/>
                            <a:cs typeface="Arial" panose="020B0604020202020204" pitchFamily="34" charset="0"/>
                          </a:endParaRPr>
                        </a:p>
                      </a:txBody>
                      <a:tcPr marT="0" marB="0" anchor="ctr"/>
                    </a:tc>
                    <a:tc>
                      <a:txBody>
                        <a:bodyPr/>
                        <a:lstStyle/>
                        <a:p>
                          <a:pPr indent="118745" algn="l">
                            <a:spcAft>
                              <a:spcPts val="0"/>
                            </a:spcAft>
                          </a:pPr>
                          <a:r>
                            <a:rPr lang="en-US" sz="1800" dirty="0">
                              <a:effectLst/>
                            </a:rPr>
                            <a:t>1 </a:t>
                          </a:r>
                          <a:r>
                            <a:rPr lang="en-US" sz="1800" dirty="0" err="1">
                              <a:effectLst/>
                            </a:rPr>
                            <a:t>pA</a:t>
                          </a:r>
                          <a:r>
                            <a:rPr lang="en-US" sz="1800" dirty="0">
                              <a:effectLst/>
                            </a:rPr>
                            <a:t> (1 e-) to</a:t>
                          </a:r>
                          <a14:m>
                            <m:oMath xmlns:m="http://schemas.openxmlformats.org/officeDocument/2006/math">
                              <m:r>
                                <a:rPr lang="en-US" sz="1800">
                                  <a:effectLst/>
                                  <a:latin typeface="Cambria Math" panose="02040503050406030204" pitchFamily="18" charset="0"/>
                                </a:rPr>
                                <m:t> </m:t>
                              </m:r>
                            </m:oMath>
                          </a14:m>
                          <a:r>
                            <a:rPr lang="en-US" sz="1800" dirty="0">
                              <a:effectLst/>
                            </a:rPr>
                            <a:t>200 mA</a:t>
                          </a:r>
                          <a:endParaRPr lang="de-DE" sz="1800" dirty="0">
                            <a:solidFill>
                              <a:schemeClr val="accent1">
                                <a:lumMod val="75000"/>
                              </a:schemeClr>
                            </a:solidFill>
                            <a:effectLst/>
                            <a:latin typeface="Arial" panose="020B0604020202020204" pitchFamily="34" charset="0"/>
                            <a:ea typeface="Times New Roman"/>
                            <a:cs typeface="Arial" panose="020B0604020202020204" pitchFamily="34" charset="0"/>
                          </a:endParaRPr>
                        </a:p>
                      </a:txBody>
                      <a:tcPr marT="0" marB="0"/>
                    </a:tc>
                    <a:extLst>
                      <a:ext uri="{0D108BD9-81ED-4DB2-BD59-A6C34878D82A}">
                        <a16:rowId xmlns:a16="http://schemas.microsoft.com/office/drawing/2014/main" val="10004"/>
                      </a:ext>
                    </a:extLst>
                  </a:tr>
                  <a:tr h="552174">
                    <a:tc>
                      <a:txBody>
                        <a:bodyPr/>
                        <a:lstStyle/>
                        <a:p>
                          <a:pPr indent="118745" algn="ctr">
                            <a:spcAft>
                              <a:spcPts val="0"/>
                            </a:spcAft>
                          </a:pPr>
                          <a:r>
                            <a:rPr lang="en-US" sz="1800" dirty="0">
                              <a:effectLst/>
                            </a:rPr>
                            <a:t>Momentum Compaction Factor </a:t>
                          </a:r>
                          <a:endParaRPr lang="en-US" sz="1800" dirty="0">
                            <a:solidFill>
                              <a:schemeClr val="accent1">
                                <a:lumMod val="50000"/>
                              </a:schemeClr>
                            </a:solidFill>
                            <a:effectLst/>
                            <a:latin typeface="Arial" panose="020B0604020202020204" pitchFamily="34" charset="0"/>
                            <a:cs typeface="Arial" panose="020B0604020202020204" pitchFamily="34" charset="0"/>
                          </a:endParaRPr>
                        </a:p>
                      </a:txBody>
                      <a:tcPr marT="0" marB="0" anchor="ctr"/>
                    </a:tc>
                    <a:tc>
                      <a:txBody>
                        <a:bodyPr/>
                        <a:lstStyle/>
                        <a:p>
                          <a:pPr indent="118745" algn="ctr">
                            <a:spcAft>
                              <a:spcPts val="0"/>
                            </a:spcAft>
                          </a:pPr>
                          <a:endParaRPr lang="en-US" sz="1800" dirty="0">
                            <a:effectLst/>
                          </a:endParaRPr>
                        </a:p>
                        <a:p>
                          <a:pPr indent="118745" algn="ctr">
                            <a:spcAft>
                              <a:spcPts val="0"/>
                            </a:spcAft>
                          </a:pPr>
                          <a:r>
                            <a:rPr lang="en-US" sz="1800" dirty="0">
                              <a:effectLst/>
                            </a:rPr>
                            <a:t>-5x10</a:t>
                          </a:r>
                          <a:r>
                            <a:rPr lang="en-US" sz="1800" baseline="30000" dirty="0">
                              <a:effectLst/>
                            </a:rPr>
                            <a:t>-2</a:t>
                          </a:r>
                          <a:r>
                            <a:rPr lang="en-US" sz="1800" dirty="0">
                              <a:effectLst/>
                            </a:rPr>
                            <a:t> &lt; </a:t>
                          </a:r>
                          <a:r>
                            <a:rPr lang="en-GB" sz="1800" dirty="0">
                              <a:effectLst/>
                            </a:rPr>
                            <a:t>α &lt; </a:t>
                          </a:r>
                          <a:r>
                            <a:rPr lang="en-US" sz="1800" dirty="0">
                              <a:effectLst/>
                            </a:rPr>
                            <a:t>5x10</a:t>
                          </a:r>
                          <a:r>
                            <a:rPr lang="en-US" sz="1800" baseline="30000" dirty="0">
                              <a:effectLst/>
                            </a:rPr>
                            <a:t>-2</a:t>
                          </a:r>
                          <a:endParaRPr lang="de-DE" sz="1800" dirty="0">
                            <a:solidFill>
                              <a:schemeClr val="accent1">
                                <a:lumMod val="75000"/>
                              </a:schemeClr>
                            </a:solidFill>
                            <a:effectLst/>
                            <a:latin typeface="Arial" panose="020B0604020202020204" pitchFamily="34" charset="0"/>
                            <a:ea typeface="Times New Roman"/>
                            <a:cs typeface="Arial" panose="020B0604020202020204" pitchFamily="34" charset="0"/>
                          </a:endParaRPr>
                        </a:p>
                      </a:txBody>
                      <a:tcPr marT="0" marB="0"/>
                    </a:tc>
                    <a:extLst>
                      <a:ext uri="{0D108BD9-81ED-4DB2-BD59-A6C34878D82A}">
                        <a16:rowId xmlns:a16="http://schemas.microsoft.com/office/drawing/2014/main" val="10005"/>
                      </a:ext>
                    </a:extLst>
                  </a:tr>
                  <a:tr h="921265">
                    <a:tc>
                      <a:txBody>
                        <a:bodyPr/>
                        <a:lstStyle/>
                        <a:p>
                          <a:pPr indent="118745" algn="ctr">
                            <a:spcAft>
                              <a:spcPts val="0"/>
                            </a:spcAft>
                          </a:pPr>
                          <a:r>
                            <a:rPr lang="en-US" sz="1800" dirty="0">
                              <a:effectLst/>
                            </a:rPr>
                            <a:t> emittances at 630 MeV</a:t>
                          </a:r>
                          <a:endParaRPr lang="de-DE" sz="1800" dirty="0">
                            <a:solidFill>
                              <a:schemeClr val="accent1">
                                <a:lumMod val="50000"/>
                              </a:schemeClr>
                            </a:solidFill>
                            <a:effectLst/>
                            <a:latin typeface="Arial" panose="020B0604020202020204" pitchFamily="34" charset="0"/>
                            <a:ea typeface="Times New Roman"/>
                            <a:cs typeface="Arial" panose="020B0604020202020204" pitchFamily="34" charset="0"/>
                          </a:endParaRPr>
                        </a:p>
                      </a:txBody>
                      <a:tcPr marT="0" marB="0" anchor="ctr"/>
                    </a:tc>
                    <a:tc>
                      <a:txBody>
                        <a:bodyPr/>
                        <a:lstStyle/>
                        <a:p>
                          <a:pPr indent="252000" algn="l">
                            <a:spcAft>
                              <a:spcPts val="0"/>
                            </a:spcAft>
                          </a:pPr>
                          <a:r>
                            <a:rPr lang="en-US" sz="1800" dirty="0">
                              <a:effectLst/>
                            </a:rPr>
                            <a:t>25nmrad (Low emittance)</a:t>
                          </a:r>
                          <a:endParaRPr lang="de-DE" sz="1800" dirty="0">
                            <a:effectLst/>
                          </a:endParaRPr>
                        </a:p>
                        <a:p>
                          <a:pPr indent="252000" algn="l">
                            <a:spcAft>
                              <a:spcPts val="0"/>
                            </a:spcAft>
                          </a:pPr>
                          <a:r>
                            <a:rPr lang="en-US" sz="1800" dirty="0">
                              <a:effectLst/>
                            </a:rPr>
                            <a:t>100nmrad (Standard user)</a:t>
                          </a:r>
                          <a:endParaRPr lang="de-DE" sz="1800" b="0" dirty="0">
                            <a:solidFill>
                              <a:schemeClr val="tx1"/>
                            </a:solidFill>
                            <a:effectLst/>
                            <a:latin typeface="Arial" panose="020B0604020202020204" pitchFamily="34" charset="0"/>
                            <a:ea typeface="Times New Roman"/>
                            <a:cs typeface="Arial" panose="020B0604020202020204" pitchFamily="34" charset="0"/>
                          </a:endParaRPr>
                        </a:p>
                      </a:txBody>
                      <a:tcPr marT="0" marB="0" anchor="ctr"/>
                    </a:tc>
                    <a:extLst>
                      <a:ext uri="{0D108BD9-81ED-4DB2-BD59-A6C34878D82A}">
                        <a16:rowId xmlns:a16="http://schemas.microsoft.com/office/drawing/2014/main" val="10006"/>
                      </a:ext>
                    </a:extLst>
                  </a:tr>
                  <a:tr h="1296306">
                    <a:tc>
                      <a:txBody>
                        <a:bodyPr/>
                        <a:lstStyle/>
                        <a:p>
                          <a:pPr indent="118745" algn="ctr">
                            <a:spcAft>
                              <a:spcPts val="0"/>
                            </a:spcAft>
                          </a:pPr>
                          <a:r>
                            <a:rPr lang="en-US" sz="1800" dirty="0">
                              <a:effectLst/>
                            </a:rPr>
                            <a:t>Typical lifetimes in </a:t>
                          </a:r>
                        </a:p>
                        <a:p>
                          <a:pPr indent="118745" algn="ctr">
                            <a:spcAft>
                              <a:spcPts val="0"/>
                            </a:spcAft>
                          </a:pPr>
                          <a:r>
                            <a:rPr lang="en-US" sz="1800" dirty="0">
                              <a:effectLst/>
                            </a:rPr>
                            <a:t>different operation modes</a:t>
                          </a:r>
                          <a:endParaRPr lang="de-DE" sz="1800" dirty="0">
                            <a:effectLst/>
                          </a:endParaRPr>
                        </a:p>
                        <a:p>
                          <a:pPr indent="118745" algn="ctr">
                            <a:spcAft>
                              <a:spcPts val="0"/>
                            </a:spcAft>
                          </a:pPr>
                          <a:endParaRPr lang="de-DE" sz="1800" dirty="0">
                            <a:solidFill>
                              <a:schemeClr val="accent1">
                                <a:lumMod val="50000"/>
                              </a:schemeClr>
                            </a:solidFill>
                            <a:effectLst/>
                            <a:latin typeface="Arial" panose="020B0604020202020204" pitchFamily="34" charset="0"/>
                            <a:ea typeface="Times New Roman"/>
                            <a:cs typeface="Arial" panose="020B0604020202020204" pitchFamily="34" charset="0"/>
                          </a:endParaRPr>
                        </a:p>
                      </a:txBody>
                      <a:tcPr marT="0" marB="0" anchor="ctr"/>
                    </a:tc>
                    <a:tc>
                      <a:txBody>
                        <a:bodyPr/>
                        <a:lstStyle/>
                        <a:p>
                          <a:pPr indent="118745" algn="l">
                            <a:spcAft>
                              <a:spcPts val="0"/>
                            </a:spcAft>
                          </a:pPr>
                          <a:r>
                            <a:rPr lang="de-DE" sz="1800" dirty="0">
                              <a:effectLst/>
                            </a:rPr>
                            <a:t>Standard     6h @150mA</a:t>
                          </a:r>
                        </a:p>
                        <a:p>
                          <a:pPr indent="118745" algn="l">
                            <a:spcAft>
                              <a:spcPts val="0"/>
                            </a:spcAft>
                          </a:pPr>
                          <a:r>
                            <a:rPr lang="de-DE" sz="1800" dirty="0">
                              <a:effectLst/>
                            </a:rPr>
                            <a:t>                   30h @1pA (1 e-)</a:t>
                          </a:r>
                        </a:p>
                        <a:p>
                          <a:pPr indent="118745" algn="l">
                            <a:spcAft>
                              <a:spcPts val="0"/>
                            </a:spcAft>
                          </a:pPr>
                          <a:r>
                            <a:rPr lang="en-US" sz="1800" dirty="0">
                              <a:effectLst/>
                            </a:rPr>
                            <a:t>Low Emit.    2h @150mA</a:t>
                          </a:r>
                          <a:endParaRPr lang="de-DE" sz="1800" dirty="0">
                            <a:effectLst/>
                          </a:endParaRPr>
                        </a:p>
                        <a:p>
                          <a:pPr indent="118745" algn="l">
                            <a:spcAft>
                              <a:spcPts val="0"/>
                            </a:spcAft>
                          </a:pPr>
                          <a:r>
                            <a:rPr lang="en-US" sz="1800" dirty="0">
                              <a:effectLst/>
                            </a:rPr>
                            <a:t>Low Alpha 10h @150mA</a:t>
                          </a:r>
                          <a:endParaRPr lang="de-DE" sz="1800" dirty="0">
                            <a:solidFill>
                              <a:schemeClr val="accent1">
                                <a:lumMod val="75000"/>
                              </a:schemeClr>
                            </a:solidFill>
                            <a:effectLst/>
                            <a:latin typeface="Arial" panose="020B0604020202020204" pitchFamily="34" charset="0"/>
                            <a:ea typeface="Times New Roman"/>
                            <a:cs typeface="Arial" panose="020B0604020202020204" pitchFamily="34" charset="0"/>
                          </a:endParaRPr>
                        </a:p>
                      </a:txBody>
                      <a:tcPr marT="0" marB="0"/>
                    </a:tc>
                    <a:extLst>
                      <a:ext uri="{0D108BD9-81ED-4DB2-BD59-A6C34878D82A}">
                        <a16:rowId xmlns:a16="http://schemas.microsoft.com/office/drawing/2014/main" val="10007"/>
                      </a:ext>
                    </a:extLst>
                  </a:tr>
                </a:tbl>
              </a:graphicData>
            </a:graphic>
          </p:graphicFrame>
        </mc:Choice>
        <mc:Fallback xmlns="">
          <p:graphicFrame>
            <p:nvGraphicFramePr>
              <p:cNvPr id="18" name="Tabelle 17"/>
              <p:cNvGraphicFramePr>
                <a:graphicFrameLocks noGrp="1"/>
              </p:cNvGraphicFramePr>
              <p:nvPr>
                <p:extLst>
                  <p:ext uri="{D42A27DB-BD31-4B8C-83A1-F6EECF244321}">
                    <p14:modId xmlns:p14="http://schemas.microsoft.com/office/powerpoint/2010/main" val="4052612514"/>
                  </p:ext>
                </p:extLst>
              </p:nvPr>
            </p:nvGraphicFramePr>
            <p:xfrm>
              <a:off x="5781040" y="741681"/>
              <a:ext cx="5821434" cy="4971391"/>
            </p:xfrm>
            <a:graphic>
              <a:graphicData uri="http://schemas.openxmlformats.org/drawingml/2006/table">
                <a:tbl>
                  <a:tblPr firstCol="1" bandCol="1">
                    <a:tableStyleId>{C083E6E3-FA7D-4D7B-A595-EF9225AFEA82}</a:tableStyleId>
                  </a:tblPr>
                  <a:tblGrid>
                    <a:gridCol w="2363023">
                      <a:extLst>
                        <a:ext uri="{9D8B030D-6E8A-4147-A177-3AD203B41FA5}">
                          <a16:colId xmlns:a16="http://schemas.microsoft.com/office/drawing/2014/main" val="20000"/>
                        </a:ext>
                      </a:extLst>
                    </a:gridCol>
                    <a:gridCol w="3458411">
                      <a:extLst>
                        <a:ext uri="{9D8B030D-6E8A-4147-A177-3AD203B41FA5}">
                          <a16:colId xmlns:a16="http://schemas.microsoft.com/office/drawing/2014/main" val="20001"/>
                        </a:ext>
                      </a:extLst>
                    </a:gridCol>
                  </a:tblGrid>
                  <a:tr h="393727">
                    <a:tc>
                      <a:txBody>
                        <a:bodyPr/>
                        <a:lstStyle/>
                        <a:p>
                          <a:pPr indent="118745" algn="ctr">
                            <a:spcAft>
                              <a:spcPts val="0"/>
                            </a:spcAft>
                          </a:pPr>
                          <a:r>
                            <a:rPr lang="en-US" sz="1800" dirty="0">
                              <a:effectLst/>
                            </a:rPr>
                            <a:t>Circumference</a:t>
                          </a:r>
                          <a:endParaRPr lang="de-DE" sz="1800" dirty="0">
                            <a:solidFill>
                              <a:schemeClr val="accent1">
                                <a:lumMod val="50000"/>
                              </a:schemeClr>
                            </a:solidFill>
                            <a:effectLst/>
                            <a:latin typeface="Arial" panose="020B0604020202020204" pitchFamily="34" charset="0"/>
                            <a:ea typeface="Times New Roman"/>
                            <a:cs typeface="Arial" panose="020B0604020202020204" pitchFamily="34" charset="0"/>
                          </a:endParaRPr>
                        </a:p>
                      </a:txBody>
                      <a:tcPr marT="0" marB="0" anchor="ctr"/>
                    </a:tc>
                    <a:tc>
                      <a:txBody>
                        <a:bodyPr/>
                        <a:lstStyle/>
                        <a:p>
                          <a:pPr indent="118745" algn="l">
                            <a:spcAft>
                              <a:spcPts val="0"/>
                            </a:spcAft>
                          </a:pPr>
                          <a:r>
                            <a:rPr lang="en-US" sz="1800" dirty="0">
                              <a:effectLst/>
                            </a:rPr>
                            <a:t>48 m</a:t>
                          </a:r>
                          <a:endParaRPr lang="de-DE" sz="1800" b="1" dirty="0">
                            <a:solidFill>
                              <a:schemeClr val="accent1">
                                <a:lumMod val="75000"/>
                              </a:schemeClr>
                            </a:solidFill>
                            <a:effectLst/>
                            <a:latin typeface="Arial" panose="020B0604020202020204" pitchFamily="34" charset="0"/>
                            <a:ea typeface="Times New Roman"/>
                            <a:cs typeface="Arial" panose="020B0604020202020204" pitchFamily="34" charset="0"/>
                          </a:endParaRPr>
                        </a:p>
                      </a:txBody>
                      <a:tcPr marT="0" marB="0"/>
                    </a:tc>
                    <a:extLst>
                      <a:ext uri="{0D108BD9-81ED-4DB2-BD59-A6C34878D82A}">
                        <a16:rowId xmlns:a16="http://schemas.microsoft.com/office/drawing/2014/main" val="10000"/>
                      </a:ext>
                    </a:extLst>
                  </a:tr>
                  <a:tr h="641571">
                    <a:tc>
                      <a:txBody>
                        <a:bodyPr/>
                        <a:lstStyle/>
                        <a:p>
                          <a:pPr indent="118745" algn="ctr">
                            <a:spcAft>
                              <a:spcPts val="0"/>
                            </a:spcAft>
                          </a:pPr>
                          <a:r>
                            <a:rPr lang="en-US" sz="1800" dirty="0">
                              <a:effectLst/>
                            </a:rPr>
                            <a:t>Revolution frequency</a:t>
                          </a:r>
                          <a:endParaRPr lang="de-DE" sz="1800" dirty="0">
                            <a:solidFill>
                              <a:schemeClr val="accent1">
                                <a:lumMod val="50000"/>
                              </a:schemeClr>
                            </a:solidFill>
                            <a:effectLst/>
                            <a:latin typeface="Arial" panose="020B0604020202020204" pitchFamily="34" charset="0"/>
                            <a:ea typeface="Times New Roman"/>
                            <a:cs typeface="Arial" panose="020B0604020202020204" pitchFamily="34" charset="0"/>
                          </a:endParaRPr>
                        </a:p>
                      </a:txBody>
                      <a:tcPr marT="0" marB="0" anchor="ctr"/>
                    </a:tc>
                    <a:tc>
                      <a:txBody>
                        <a:bodyPr/>
                        <a:lstStyle/>
                        <a:p>
                          <a:endParaRPr lang="de-DE"/>
                        </a:p>
                      </a:txBody>
                      <a:tcPr marT="0" marB="0">
                        <a:blipFill>
                          <a:blip r:embed="rId4"/>
                          <a:stretch>
                            <a:fillRect l="-68310" t="-73333" r="-176" b="-617143"/>
                          </a:stretch>
                        </a:blipFill>
                      </a:tcPr>
                    </a:tc>
                    <a:extLst>
                      <a:ext uri="{0D108BD9-81ED-4DB2-BD59-A6C34878D82A}">
                        <a16:rowId xmlns:a16="http://schemas.microsoft.com/office/drawing/2014/main" val="10001"/>
                      </a:ext>
                    </a:extLst>
                  </a:tr>
                  <a:tr h="307087">
                    <a:tc>
                      <a:txBody>
                        <a:bodyPr/>
                        <a:lstStyle/>
                        <a:p>
                          <a:pPr indent="118745" algn="ctr">
                            <a:spcAft>
                              <a:spcPts val="0"/>
                            </a:spcAft>
                          </a:pPr>
                          <a:r>
                            <a:rPr lang="en-US" sz="1800" dirty="0">
                              <a:effectLst/>
                            </a:rPr>
                            <a:t>Injection Energy</a:t>
                          </a:r>
                          <a:endParaRPr lang="de-DE" sz="1800" dirty="0">
                            <a:solidFill>
                              <a:schemeClr val="accent1">
                                <a:lumMod val="50000"/>
                              </a:schemeClr>
                            </a:solidFill>
                            <a:effectLst/>
                            <a:latin typeface="Arial" panose="020B0604020202020204" pitchFamily="34" charset="0"/>
                            <a:ea typeface="Times New Roman"/>
                            <a:cs typeface="Arial" panose="020B0604020202020204" pitchFamily="34" charset="0"/>
                          </a:endParaRPr>
                        </a:p>
                      </a:txBody>
                      <a:tcPr marT="0" marB="0" anchor="ctr"/>
                    </a:tc>
                    <a:tc>
                      <a:txBody>
                        <a:bodyPr/>
                        <a:lstStyle/>
                        <a:p>
                          <a:pPr indent="118745" algn="l">
                            <a:spcAft>
                              <a:spcPts val="0"/>
                            </a:spcAft>
                          </a:pPr>
                          <a:r>
                            <a:rPr lang="en-US" sz="1800" dirty="0">
                              <a:effectLst/>
                            </a:rPr>
                            <a:t>105 MeV</a:t>
                          </a:r>
                          <a:endParaRPr lang="de-DE" sz="1800" b="1" dirty="0">
                            <a:solidFill>
                              <a:schemeClr val="tx2"/>
                            </a:solidFill>
                            <a:effectLst/>
                            <a:latin typeface="Arial" panose="020B0604020202020204" pitchFamily="34" charset="0"/>
                            <a:ea typeface="Times New Roman"/>
                            <a:cs typeface="Arial" panose="020B0604020202020204" pitchFamily="34" charset="0"/>
                          </a:endParaRPr>
                        </a:p>
                      </a:txBody>
                      <a:tcPr marT="0" marB="0"/>
                    </a:tc>
                    <a:extLst>
                      <a:ext uri="{0D108BD9-81ED-4DB2-BD59-A6C34878D82A}">
                        <a16:rowId xmlns:a16="http://schemas.microsoft.com/office/drawing/2014/main" val="10002"/>
                      </a:ext>
                    </a:extLst>
                  </a:tr>
                  <a:tr h="307087">
                    <a:tc>
                      <a:txBody>
                        <a:bodyPr/>
                        <a:lstStyle/>
                        <a:p>
                          <a:pPr indent="118745" algn="ctr">
                            <a:spcAft>
                              <a:spcPts val="0"/>
                            </a:spcAft>
                          </a:pPr>
                          <a:r>
                            <a:rPr lang="en-US" sz="1800" dirty="0">
                              <a:effectLst/>
                            </a:rPr>
                            <a:t>Operational Energy</a:t>
                          </a:r>
                          <a:endParaRPr lang="de-DE" sz="1800" dirty="0">
                            <a:solidFill>
                              <a:schemeClr val="accent1">
                                <a:lumMod val="50000"/>
                              </a:schemeClr>
                            </a:solidFill>
                            <a:effectLst/>
                            <a:latin typeface="Arial" panose="020B0604020202020204" pitchFamily="34" charset="0"/>
                            <a:ea typeface="Times New Roman"/>
                            <a:cs typeface="Arial" panose="020B0604020202020204" pitchFamily="34" charset="0"/>
                          </a:endParaRPr>
                        </a:p>
                      </a:txBody>
                      <a:tcPr marT="0" marB="0" anchor="ctr"/>
                    </a:tc>
                    <a:tc>
                      <a:txBody>
                        <a:bodyPr/>
                        <a:lstStyle/>
                        <a:p>
                          <a:pPr indent="118745" algn="l">
                            <a:spcAft>
                              <a:spcPts val="0"/>
                            </a:spcAft>
                          </a:pPr>
                          <a:r>
                            <a:rPr lang="en-US" sz="1800" dirty="0">
                              <a:effectLst/>
                            </a:rPr>
                            <a:t>50 MeV to 630 MeV</a:t>
                          </a:r>
                          <a:endParaRPr lang="de-DE" sz="1800" b="1" dirty="0">
                            <a:solidFill>
                              <a:schemeClr val="tx2"/>
                            </a:solidFill>
                            <a:effectLst/>
                            <a:latin typeface="Arial" panose="020B0604020202020204" pitchFamily="34" charset="0"/>
                            <a:ea typeface="Times New Roman"/>
                            <a:cs typeface="Arial" panose="020B0604020202020204" pitchFamily="34" charset="0"/>
                          </a:endParaRPr>
                        </a:p>
                      </a:txBody>
                      <a:tcPr marT="0" marB="0"/>
                    </a:tc>
                    <a:extLst>
                      <a:ext uri="{0D108BD9-81ED-4DB2-BD59-A6C34878D82A}">
                        <a16:rowId xmlns:a16="http://schemas.microsoft.com/office/drawing/2014/main" val="10003"/>
                      </a:ext>
                    </a:extLst>
                  </a:tr>
                  <a:tr h="552174">
                    <a:tc>
                      <a:txBody>
                        <a:bodyPr/>
                        <a:lstStyle/>
                        <a:p>
                          <a:pPr indent="118745" algn="ctr">
                            <a:spcAft>
                              <a:spcPts val="0"/>
                            </a:spcAft>
                          </a:pPr>
                          <a:r>
                            <a:rPr lang="en-US" sz="1800" dirty="0">
                              <a:effectLst/>
                            </a:rPr>
                            <a:t>Beam Current</a:t>
                          </a:r>
                        </a:p>
                        <a:p>
                          <a:pPr indent="118745" algn="ctr">
                            <a:spcAft>
                              <a:spcPts val="0"/>
                            </a:spcAft>
                          </a:pPr>
                          <a:endParaRPr lang="de-DE" sz="1800" dirty="0">
                            <a:solidFill>
                              <a:schemeClr val="accent1">
                                <a:lumMod val="50000"/>
                              </a:schemeClr>
                            </a:solidFill>
                            <a:effectLst/>
                            <a:latin typeface="Arial" panose="020B0604020202020204" pitchFamily="34" charset="0"/>
                            <a:ea typeface="Times New Roman"/>
                            <a:cs typeface="Arial" panose="020B0604020202020204" pitchFamily="34" charset="0"/>
                          </a:endParaRPr>
                        </a:p>
                      </a:txBody>
                      <a:tcPr marT="0" marB="0" anchor="ctr"/>
                    </a:tc>
                    <a:tc>
                      <a:txBody>
                        <a:bodyPr/>
                        <a:lstStyle/>
                        <a:p>
                          <a:endParaRPr lang="de-DE"/>
                        </a:p>
                      </a:txBody>
                      <a:tcPr marT="0" marB="0">
                        <a:blipFill>
                          <a:blip r:embed="rId4"/>
                          <a:stretch>
                            <a:fillRect l="-68310" t="-310989" r="-176" b="-501099"/>
                          </a:stretch>
                        </a:blipFill>
                      </a:tcPr>
                    </a:tc>
                    <a:extLst>
                      <a:ext uri="{0D108BD9-81ED-4DB2-BD59-A6C34878D82A}">
                        <a16:rowId xmlns:a16="http://schemas.microsoft.com/office/drawing/2014/main" val="10004"/>
                      </a:ext>
                    </a:extLst>
                  </a:tr>
                  <a:tr h="552174">
                    <a:tc>
                      <a:txBody>
                        <a:bodyPr/>
                        <a:lstStyle/>
                        <a:p>
                          <a:pPr indent="118745" algn="ctr">
                            <a:spcAft>
                              <a:spcPts val="0"/>
                            </a:spcAft>
                          </a:pPr>
                          <a:r>
                            <a:rPr lang="en-US" sz="1800" dirty="0">
                              <a:effectLst/>
                            </a:rPr>
                            <a:t>Momentum Compaction Factor </a:t>
                          </a:r>
                          <a:endParaRPr lang="en-US" sz="1800" dirty="0">
                            <a:solidFill>
                              <a:schemeClr val="accent1">
                                <a:lumMod val="50000"/>
                              </a:schemeClr>
                            </a:solidFill>
                            <a:effectLst/>
                            <a:latin typeface="Arial" panose="020B0604020202020204" pitchFamily="34" charset="0"/>
                            <a:cs typeface="Arial" panose="020B0604020202020204" pitchFamily="34" charset="0"/>
                          </a:endParaRPr>
                        </a:p>
                      </a:txBody>
                      <a:tcPr marT="0" marB="0" anchor="ctr"/>
                    </a:tc>
                    <a:tc>
                      <a:txBody>
                        <a:bodyPr/>
                        <a:lstStyle/>
                        <a:p>
                          <a:pPr indent="118745" algn="ctr">
                            <a:spcAft>
                              <a:spcPts val="0"/>
                            </a:spcAft>
                          </a:pPr>
                          <a:endParaRPr lang="en-US" sz="1800" dirty="0">
                            <a:effectLst/>
                          </a:endParaRPr>
                        </a:p>
                        <a:p>
                          <a:pPr indent="118745" algn="ctr">
                            <a:spcAft>
                              <a:spcPts val="0"/>
                            </a:spcAft>
                          </a:pPr>
                          <a:r>
                            <a:rPr lang="en-US" sz="1800" dirty="0">
                              <a:effectLst/>
                            </a:rPr>
                            <a:t>-5x10</a:t>
                          </a:r>
                          <a:r>
                            <a:rPr lang="en-US" sz="1800" baseline="30000" dirty="0">
                              <a:effectLst/>
                            </a:rPr>
                            <a:t>-2</a:t>
                          </a:r>
                          <a:r>
                            <a:rPr lang="en-US" sz="1800" dirty="0">
                              <a:effectLst/>
                            </a:rPr>
                            <a:t> &lt; </a:t>
                          </a:r>
                          <a:r>
                            <a:rPr lang="en-GB" sz="1800" dirty="0">
                              <a:effectLst/>
                            </a:rPr>
                            <a:t>α &lt; </a:t>
                          </a:r>
                          <a:r>
                            <a:rPr lang="en-US" sz="1800" dirty="0">
                              <a:effectLst/>
                            </a:rPr>
                            <a:t>5x10</a:t>
                          </a:r>
                          <a:r>
                            <a:rPr lang="en-US" sz="1800" baseline="30000" dirty="0">
                              <a:effectLst/>
                            </a:rPr>
                            <a:t>-2</a:t>
                          </a:r>
                          <a:endParaRPr lang="de-DE" sz="1800" dirty="0">
                            <a:solidFill>
                              <a:schemeClr val="accent1">
                                <a:lumMod val="75000"/>
                              </a:schemeClr>
                            </a:solidFill>
                            <a:effectLst/>
                            <a:latin typeface="Arial" panose="020B0604020202020204" pitchFamily="34" charset="0"/>
                            <a:ea typeface="Times New Roman"/>
                            <a:cs typeface="Arial" panose="020B0604020202020204" pitchFamily="34" charset="0"/>
                          </a:endParaRPr>
                        </a:p>
                      </a:txBody>
                      <a:tcPr marT="0" marB="0"/>
                    </a:tc>
                    <a:extLst>
                      <a:ext uri="{0D108BD9-81ED-4DB2-BD59-A6C34878D82A}">
                        <a16:rowId xmlns:a16="http://schemas.microsoft.com/office/drawing/2014/main" val="10005"/>
                      </a:ext>
                    </a:extLst>
                  </a:tr>
                  <a:tr h="921265">
                    <a:tc>
                      <a:txBody>
                        <a:bodyPr/>
                        <a:lstStyle/>
                        <a:p>
                          <a:pPr indent="118745" algn="ctr">
                            <a:spcAft>
                              <a:spcPts val="0"/>
                            </a:spcAft>
                          </a:pPr>
                          <a:r>
                            <a:rPr lang="en-US" sz="1800" dirty="0">
                              <a:effectLst/>
                            </a:rPr>
                            <a:t> emittances at 630 MeV</a:t>
                          </a:r>
                          <a:endParaRPr lang="de-DE" sz="1800" dirty="0">
                            <a:solidFill>
                              <a:schemeClr val="accent1">
                                <a:lumMod val="50000"/>
                              </a:schemeClr>
                            </a:solidFill>
                            <a:effectLst/>
                            <a:latin typeface="Arial" panose="020B0604020202020204" pitchFamily="34" charset="0"/>
                            <a:ea typeface="Times New Roman"/>
                            <a:cs typeface="Arial" panose="020B0604020202020204" pitchFamily="34" charset="0"/>
                          </a:endParaRPr>
                        </a:p>
                      </a:txBody>
                      <a:tcPr marT="0" marB="0" anchor="ctr"/>
                    </a:tc>
                    <a:tc>
                      <a:txBody>
                        <a:bodyPr/>
                        <a:lstStyle/>
                        <a:p>
                          <a:pPr indent="252000" algn="l">
                            <a:spcAft>
                              <a:spcPts val="0"/>
                            </a:spcAft>
                          </a:pPr>
                          <a:r>
                            <a:rPr lang="en-US" sz="1800" dirty="0">
                              <a:effectLst/>
                            </a:rPr>
                            <a:t>25nmrad (Low emittance)</a:t>
                          </a:r>
                          <a:endParaRPr lang="de-DE" sz="1800" dirty="0">
                            <a:effectLst/>
                          </a:endParaRPr>
                        </a:p>
                        <a:p>
                          <a:pPr indent="252000" algn="l">
                            <a:spcAft>
                              <a:spcPts val="0"/>
                            </a:spcAft>
                          </a:pPr>
                          <a:r>
                            <a:rPr lang="en-US" sz="1800" dirty="0">
                              <a:effectLst/>
                            </a:rPr>
                            <a:t>100nmrad (Standard user)</a:t>
                          </a:r>
                          <a:endParaRPr lang="de-DE" sz="1800" b="0" dirty="0">
                            <a:solidFill>
                              <a:schemeClr val="tx1"/>
                            </a:solidFill>
                            <a:effectLst/>
                            <a:latin typeface="Arial" panose="020B0604020202020204" pitchFamily="34" charset="0"/>
                            <a:ea typeface="Times New Roman"/>
                            <a:cs typeface="Arial" panose="020B0604020202020204" pitchFamily="34" charset="0"/>
                          </a:endParaRPr>
                        </a:p>
                      </a:txBody>
                      <a:tcPr marT="0" marB="0" anchor="ctr"/>
                    </a:tc>
                    <a:extLst>
                      <a:ext uri="{0D108BD9-81ED-4DB2-BD59-A6C34878D82A}">
                        <a16:rowId xmlns:a16="http://schemas.microsoft.com/office/drawing/2014/main" val="10006"/>
                      </a:ext>
                    </a:extLst>
                  </a:tr>
                  <a:tr h="1296306">
                    <a:tc>
                      <a:txBody>
                        <a:bodyPr/>
                        <a:lstStyle/>
                        <a:p>
                          <a:pPr indent="118745" algn="ctr">
                            <a:spcAft>
                              <a:spcPts val="0"/>
                            </a:spcAft>
                          </a:pPr>
                          <a:r>
                            <a:rPr lang="en-US" sz="1800" dirty="0">
                              <a:effectLst/>
                            </a:rPr>
                            <a:t>Typical lifetimes in </a:t>
                          </a:r>
                        </a:p>
                        <a:p>
                          <a:pPr indent="118745" algn="ctr">
                            <a:spcAft>
                              <a:spcPts val="0"/>
                            </a:spcAft>
                          </a:pPr>
                          <a:r>
                            <a:rPr lang="en-US" sz="1800" dirty="0">
                              <a:effectLst/>
                            </a:rPr>
                            <a:t>different operation modes</a:t>
                          </a:r>
                          <a:endParaRPr lang="de-DE" sz="1800" dirty="0">
                            <a:effectLst/>
                          </a:endParaRPr>
                        </a:p>
                        <a:p>
                          <a:pPr indent="118745" algn="ctr">
                            <a:spcAft>
                              <a:spcPts val="0"/>
                            </a:spcAft>
                          </a:pPr>
                          <a:endParaRPr lang="de-DE" sz="1800" dirty="0">
                            <a:solidFill>
                              <a:schemeClr val="accent1">
                                <a:lumMod val="50000"/>
                              </a:schemeClr>
                            </a:solidFill>
                            <a:effectLst/>
                            <a:latin typeface="Arial" panose="020B0604020202020204" pitchFamily="34" charset="0"/>
                            <a:ea typeface="Times New Roman"/>
                            <a:cs typeface="Arial" panose="020B0604020202020204" pitchFamily="34" charset="0"/>
                          </a:endParaRPr>
                        </a:p>
                      </a:txBody>
                      <a:tcPr marT="0" marB="0" anchor="ctr"/>
                    </a:tc>
                    <a:tc>
                      <a:txBody>
                        <a:bodyPr/>
                        <a:lstStyle/>
                        <a:p>
                          <a:pPr indent="118745" algn="l">
                            <a:spcAft>
                              <a:spcPts val="0"/>
                            </a:spcAft>
                          </a:pPr>
                          <a:r>
                            <a:rPr lang="de-DE" sz="1800" dirty="0">
                              <a:effectLst/>
                            </a:rPr>
                            <a:t>Standard     6h @150mA</a:t>
                          </a:r>
                        </a:p>
                        <a:p>
                          <a:pPr indent="118745" algn="l">
                            <a:spcAft>
                              <a:spcPts val="0"/>
                            </a:spcAft>
                          </a:pPr>
                          <a:r>
                            <a:rPr lang="de-DE" sz="1800" dirty="0">
                              <a:effectLst/>
                            </a:rPr>
                            <a:t>                   30h @1pA (1 e-)</a:t>
                          </a:r>
                        </a:p>
                        <a:p>
                          <a:pPr indent="118745" algn="l">
                            <a:spcAft>
                              <a:spcPts val="0"/>
                            </a:spcAft>
                          </a:pPr>
                          <a:r>
                            <a:rPr lang="en-US" sz="1800" dirty="0">
                              <a:effectLst/>
                            </a:rPr>
                            <a:t>Low Emit.    2h @150mA</a:t>
                          </a:r>
                          <a:endParaRPr lang="de-DE" sz="1800" dirty="0">
                            <a:effectLst/>
                          </a:endParaRPr>
                        </a:p>
                        <a:p>
                          <a:pPr indent="118745" algn="l">
                            <a:spcAft>
                              <a:spcPts val="0"/>
                            </a:spcAft>
                          </a:pPr>
                          <a:r>
                            <a:rPr lang="en-US" sz="1800" dirty="0">
                              <a:effectLst/>
                            </a:rPr>
                            <a:t>Low Alpha 10h @150mA</a:t>
                          </a:r>
                          <a:endParaRPr lang="de-DE" sz="1800" dirty="0">
                            <a:solidFill>
                              <a:schemeClr val="accent1">
                                <a:lumMod val="75000"/>
                              </a:schemeClr>
                            </a:solidFill>
                            <a:effectLst/>
                            <a:latin typeface="Arial" panose="020B0604020202020204" pitchFamily="34" charset="0"/>
                            <a:ea typeface="Times New Roman"/>
                            <a:cs typeface="Arial" panose="020B0604020202020204" pitchFamily="34" charset="0"/>
                          </a:endParaRPr>
                        </a:p>
                      </a:txBody>
                      <a:tcPr marT="0" marB="0"/>
                    </a:tc>
                    <a:extLst>
                      <a:ext uri="{0D108BD9-81ED-4DB2-BD59-A6C34878D82A}">
                        <a16:rowId xmlns:a16="http://schemas.microsoft.com/office/drawing/2014/main" val="10007"/>
                      </a:ext>
                    </a:extLst>
                  </a:tr>
                </a:tbl>
              </a:graphicData>
            </a:graphic>
          </p:graphicFrame>
        </mc:Fallback>
      </mc:AlternateContent>
      <p:sp>
        <p:nvSpPr>
          <p:cNvPr id="4" name="Textfeld 3"/>
          <p:cNvSpPr txBox="1"/>
          <p:nvPr/>
        </p:nvSpPr>
        <p:spPr>
          <a:xfrm>
            <a:off x="1194828" y="4093174"/>
            <a:ext cx="3174267" cy="338554"/>
          </a:xfrm>
          <a:prstGeom prst="rect">
            <a:avLst/>
          </a:prstGeom>
          <a:noFill/>
        </p:spPr>
        <p:txBody>
          <a:bodyPr wrap="none" rtlCol="0">
            <a:spAutoFit/>
          </a:bodyPr>
          <a:lstStyle/>
          <a:p>
            <a:r>
              <a:rPr lang="de-DE" sz="1600" dirty="0" err="1">
                <a:latin typeface="+mn-lt"/>
              </a:rPr>
              <a:t>located</a:t>
            </a:r>
            <a:r>
              <a:rPr lang="de-DE" sz="1600" dirty="0">
                <a:latin typeface="+mn-lt"/>
              </a:rPr>
              <a:t> </a:t>
            </a:r>
            <a:r>
              <a:rPr lang="de-DE" sz="1600" dirty="0" err="1">
                <a:latin typeface="+mn-lt"/>
              </a:rPr>
              <a:t>south</a:t>
            </a:r>
            <a:r>
              <a:rPr lang="de-DE" sz="1600" dirty="0">
                <a:latin typeface="+mn-lt"/>
              </a:rPr>
              <a:t> </a:t>
            </a:r>
            <a:r>
              <a:rPr lang="de-DE" sz="1600" dirty="0" err="1">
                <a:latin typeface="+mn-lt"/>
              </a:rPr>
              <a:t>of</a:t>
            </a:r>
            <a:r>
              <a:rPr lang="de-DE" sz="1600" dirty="0">
                <a:latin typeface="+mn-lt"/>
              </a:rPr>
              <a:t> Berlin, Germany</a:t>
            </a:r>
          </a:p>
        </p:txBody>
      </p:sp>
      <p:sp>
        <p:nvSpPr>
          <p:cNvPr id="15" name="Foliennummernplatzhalter 1">
            <a:extLst>
              <a:ext uri="{FF2B5EF4-FFF2-40B4-BE49-F238E27FC236}">
                <a16:creationId xmlns:a16="http://schemas.microsoft.com/office/drawing/2014/main" id="{3A70BE07-B07A-484A-9A2A-BD44FCDADDF9}"/>
              </a:ext>
            </a:extLst>
          </p:cNvPr>
          <p:cNvSpPr txBox="1">
            <a:spLocks/>
          </p:cNvSpPr>
          <p:nvPr/>
        </p:nvSpPr>
        <p:spPr>
          <a:xfrm>
            <a:off x="10764726" y="6356350"/>
            <a:ext cx="1298543" cy="365125"/>
          </a:xfrm>
          <a:prstGeom prst="rect">
            <a:avLst/>
          </a:prstGeom>
          <a:solidFill>
            <a:schemeClr val="bg1"/>
          </a:solidFill>
        </p:spPr>
        <p:txBody>
          <a:bodyPr/>
          <a:lstStyle>
            <a:defPPr>
              <a:defRPr lang="de-DE"/>
            </a:defPPr>
            <a:lvl1pPr algn="ctr" rtl="0" fontAlgn="base">
              <a:spcBef>
                <a:spcPct val="0"/>
              </a:spcBef>
              <a:spcAft>
                <a:spcPct val="0"/>
              </a:spcAft>
              <a:defRPr sz="2000" kern="1200">
                <a:solidFill>
                  <a:schemeClr val="tx1"/>
                </a:solidFill>
                <a:latin typeface="Times New Roman" pitchFamily="18" charset="0"/>
                <a:ea typeface="+mn-ea"/>
                <a:cs typeface="Arial" pitchFamily="34" charset="0"/>
              </a:defRPr>
            </a:lvl1pPr>
            <a:lvl2pPr marL="457200" algn="ctr" rtl="0" fontAlgn="base">
              <a:spcBef>
                <a:spcPct val="0"/>
              </a:spcBef>
              <a:spcAft>
                <a:spcPct val="0"/>
              </a:spcAft>
              <a:defRPr sz="2000" kern="1200">
                <a:solidFill>
                  <a:schemeClr val="tx1"/>
                </a:solidFill>
                <a:latin typeface="Times New Roman" pitchFamily="18" charset="0"/>
                <a:ea typeface="+mn-ea"/>
                <a:cs typeface="Arial" pitchFamily="34" charset="0"/>
              </a:defRPr>
            </a:lvl2pPr>
            <a:lvl3pPr marL="914400" algn="ctr" rtl="0" fontAlgn="base">
              <a:spcBef>
                <a:spcPct val="0"/>
              </a:spcBef>
              <a:spcAft>
                <a:spcPct val="0"/>
              </a:spcAft>
              <a:defRPr sz="2000" kern="1200">
                <a:solidFill>
                  <a:schemeClr val="tx1"/>
                </a:solidFill>
                <a:latin typeface="Times New Roman" pitchFamily="18" charset="0"/>
                <a:ea typeface="+mn-ea"/>
                <a:cs typeface="Arial" pitchFamily="34" charset="0"/>
              </a:defRPr>
            </a:lvl3pPr>
            <a:lvl4pPr marL="1371600" algn="ctr" rtl="0" fontAlgn="base">
              <a:spcBef>
                <a:spcPct val="0"/>
              </a:spcBef>
              <a:spcAft>
                <a:spcPct val="0"/>
              </a:spcAft>
              <a:defRPr sz="2000" kern="1200">
                <a:solidFill>
                  <a:schemeClr val="tx1"/>
                </a:solidFill>
                <a:latin typeface="Times New Roman" pitchFamily="18" charset="0"/>
                <a:ea typeface="+mn-ea"/>
                <a:cs typeface="Arial" pitchFamily="34" charset="0"/>
              </a:defRPr>
            </a:lvl4pPr>
            <a:lvl5pPr marL="1828800" algn="ctr" rtl="0" fontAlgn="base">
              <a:spcBef>
                <a:spcPct val="0"/>
              </a:spcBef>
              <a:spcAft>
                <a:spcPct val="0"/>
              </a:spcAft>
              <a:defRPr sz="2000" kern="1200">
                <a:solidFill>
                  <a:schemeClr val="tx1"/>
                </a:solidFill>
                <a:latin typeface="Times New Roman" pitchFamily="18" charset="0"/>
                <a:ea typeface="+mn-ea"/>
                <a:cs typeface="Arial" pitchFamily="34" charset="0"/>
              </a:defRPr>
            </a:lvl5pPr>
            <a:lvl6pPr marL="2286000" algn="l" defTabSz="914400" rtl="0" eaLnBrk="1" latinLnBrk="0" hangingPunct="1">
              <a:defRPr sz="2000" kern="1200">
                <a:solidFill>
                  <a:schemeClr val="tx1"/>
                </a:solidFill>
                <a:latin typeface="Times New Roman" pitchFamily="18" charset="0"/>
                <a:ea typeface="+mn-ea"/>
                <a:cs typeface="Arial" pitchFamily="34" charset="0"/>
              </a:defRPr>
            </a:lvl6pPr>
            <a:lvl7pPr marL="2743200" algn="l" defTabSz="914400" rtl="0" eaLnBrk="1" latinLnBrk="0" hangingPunct="1">
              <a:defRPr sz="2000" kern="1200">
                <a:solidFill>
                  <a:schemeClr val="tx1"/>
                </a:solidFill>
                <a:latin typeface="Times New Roman" pitchFamily="18" charset="0"/>
                <a:ea typeface="+mn-ea"/>
                <a:cs typeface="Arial" pitchFamily="34" charset="0"/>
              </a:defRPr>
            </a:lvl7pPr>
            <a:lvl8pPr marL="3200400" algn="l" defTabSz="914400" rtl="0" eaLnBrk="1" latinLnBrk="0" hangingPunct="1">
              <a:defRPr sz="2000" kern="1200">
                <a:solidFill>
                  <a:schemeClr val="tx1"/>
                </a:solidFill>
                <a:latin typeface="Times New Roman" pitchFamily="18" charset="0"/>
                <a:ea typeface="+mn-ea"/>
                <a:cs typeface="Arial" pitchFamily="34" charset="0"/>
              </a:defRPr>
            </a:lvl8pPr>
            <a:lvl9pPr marL="3657600" algn="l" defTabSz="914400" rtl="0" eaLnBrk="1" latinLnBrk="0" hangingPunct="1">
              <a:defRPr sz="2000" kern="1200">
                <a:solidFill>
                  <a:schemeClr val="tx1"/>
                </a:solidFill>
                <a:latin typeface="Times New Roman" pitchFamily="18" charset="0"/>
                <a:ea typeface="+mn-ea"/>
                <a:cs typeface="Arial" pitchFamily="34" charset="0"/>
              </a:defRPr>
            </a:lvl9pPr>
          </a:lstStyle>
          <a:p>
            <a:pPr>
              <a:defRPr/>
            </a:pPr>
            <a:fld id="{AC2576D1-B625-48E3-8FC1-DA6631EDA154}" type="slidenum">
              <a:rPr lang="de-DE" altLang="de-DE" smtClean="0"/>
              <a:pPr>
                <a:defRPr/>
              </a:pPr>
              <a:t>3</a:t>
            </a:fld>
            <a:r>
              <a:rPr lang="de-DE" altLang="de-DE" dirty="0"/>
              <a:t>/22</a:t>
            </a:r>
          </a:p>
        </p:txBody>
      </p:sp>
    </p:spTree>
    <p:extLst>
      <p:ext uri="{BB962C8B-B14F-4D97-AF65-F5344CB8AC3E}">
        <p14:creationId xmlns:p14="http://schemas.microsoft.com/office/powerpoint/2010/main" val="283071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DF5EB0A-4C05-4BA6-A8F1-9A669A4B0D64}"/>
              </a:ext>
            </a:extLst>
          </p:cNvPr>
          <p:cNvSpPr>
            <a:spLocks noGrp="1"/>
          </p:cNvSpPr>
          <p:nvPr>
            <p:ph type="sldNum" sz="quarter" idx="12"/>
          </p:nvPr>
        </p:nvSpPr>
        <p:spPr/>
        <p:txBody>
          <a:bodyPr/>
          <a:lstStyle/>
          <a:p>
            <a:fld id="{A90F5304-658C-465E-BFAA-5305700545B9}" type="slidenum">
              <a:rPr lang="zh-CN" altLang="en-US" smtClean="0"/>
              <a:t>4</a:t>
            </a:fld>
            <a:endParaRPr lang="zh-CN" altLang="en-US"/>
          </a:p>
        </p:txBody>
      </p:sp>
      <p:sp>
        <p:nvSpPr>
          <p:cNvPr id="19" name="Textfeld 18">
            <a:extLst>
              <a:ext uri="{FF2B5EF4-FFF2-40B4-BE49-F238E27FC236}">
                <a16:creationId xmlns:a16="http://schemas.microsoft.com/office/drawing/2014/main" id="{0A1009EC-7311-467B-BEB3-80CA6E498C34}"/>
              </a:ext>
            </a:extLst>
          </p:cNvPr>
          <p:cNvSpPr txBox="1"/>
          <p:nvPr/>
        </p:nvSpPr>
        <p:spPr>
          <a:xfrm>
            <a:off x="0" y="643595"/>
            <a:ext cx="12192000" cy="646331"/>
          </a:xfrm>
          <a:prstGeom prst="rect">
            <a:avLst/>
          </a:prstGeom>
          <a:noFill/>
        </p:spPr>
        <p:txBody>
          <a:bodyPr wrap="square" rtlCol="0">
            <a:spAutoFit/>
          </a:bodyPr>
          <a:lstStyle/>
          <a:p>
            <a:pPr algn="ctr"/>
            <a:r>
              <a:rPr lang="en-US" b="1" dirty="0"/>
              <a:t>MLS operation and control is fully automated from the start in 2008 using a </a:t>
            </a:r>
            <a:r>
              <a:rPr lang="en-US" b="1" i="1" dirty="0"/>
              <a:t>state-machine</a:t>
            </a:r>
          </a:p>
          <a:p>
            <a:pPr algn="ctr"/>
            <a:r>
              <a:rPr lang="de-DE" dirty="0"/>
              <a:t>-&gt; PAC2009,,Vancouver Talk </a:t>
            </a:r>
            <a:r>
              <a:rPr lang="de-DE" dirty="0" err="1"/>
              <a:t>by</a:t>
            </a:r>
            <a:r>
              <a:rPr lang="de-DE" dirty="0"/>
              <a:t> Thomas Birke, </a:t>
            </a:r>
            <a:r>
              <a:rPr lang="de-DE" i="1" dirty="0"/>
              <a:t>„</a:t>
            </a:r>
            <a:r>
              <a:rPr lang="de-DE" i="1" dirty="0" err="1"/>
              <a:t>Automated</a:t>
            </a:r>
            <a:r>
              <a:rPr lang="de-DE" i="1" dirty="0"/>
              <a:t> </a:t>
            </a:r>
            <a:r>
              <a:rPr lang="de-DE" i="1" dirty="0" err="1"/>
              <a:t>operation</a:t>
            </a:r>
            <a:r>
              <a:rPr lang="de-DE" i="1" dirty="0"/>
              <a:t> </a:t>
            </a:r>
            <a:r>
              <a:rPr lang="de-DE" i="1" dirty="0" err="1"/>
              <a:t>of</a:t>
            </a:r>
            <a:r>
              <a:rPr lang="de-DE" i="1" dirty="0"/>
              <a:t> </a:t>
            </a:r>
            <a:r>
              <a:rPr lang="de-DE" i="1" dirty="0" err="1"/>
              <a:t>the</a:t>
            </a:r>
            <a:r>
              <a:rPr lang="de-DE" i="1" dirty="0"/>
              <a:t> MLS“, </a:t>
            </a:r>
            <a:r>
              <a:rPr lang="de-DE" dirty="0" err="1">
                <a:solidFill>
                  <a:srgbClr val="C00000"/>
                </a:solidFill>
              </a:rPr>
              <a:t>recently</a:t>
            </a:r>
            <a:r>
              <a:rPr lang="de-DE" dirty="0">
                <a:solidFill>
                  <a:srgbClr val="C00000"/>
                </a:solidFill>
              </a:rPr>
              <a:t> </a:t>
            </a:r>
            <a:r>
              <a:rPr lang="de-DE" dirty="0" err="1">
                <a:solidFill>
                  <a:srgbClr val="C00000"/>
                </a:solidFill>
              </a:rPr>
              <a:t>the</a:t>
            </a:r>
            <a:r>
              <a:rPr lang="de-DE" dirty="0">
                <a:solidFill>
                  <a:srgbClr val="C00000"/>
                </a:solidFill>
              </a:rPr>
              <a:t> </a:t>
            </a:r>
            <a:r>
              <a:rPr lang="de-DE" dirty="0" err="1">
                <a:solidFill>
                  <a:srgbClr val="C00000"/>
                </a:solidFill>
              </a:rPr>
              <a:t>most</a:t>
            </a:r>
            <a:r>
              <a:rPr lang="de-DE" dirty="0">
                <a:solidFill>
                  <a:srgbClr val="C00000"/>
                </a:solidFill>
              </a:rPr>
              <a:t> </a:t>
            </a:r>
            <a:r>
              <a:rPr lang="de-DE" dirty="0" err="1">
                <a:solidFill>
                  <a:srgbClr val="C00000"/>
                </a:solidFill>
              </a:rPr>
              <a:t>popular</a:t>
            </a:r>
            <a:r>
              <a:rPr lang="de-DE" dirty="0">
                <a:solidFill>
                  <a:srgbClr val="C00000"/>
                </a:solidFill>
              </a:rPr>
              <a:t> MLS </a:t>
            </a:r>
            <a:r>
              <a:rPr lang="de-DE" dirty="0" err="1">
                <a:solidFill>
                  <a:srgbClr val="C00000"/>
                </a:solidFill>
              </a:rPr>
              <a:t>paper</a:t>
            </a:r>
            <a:r>
              <a:rPr lang="de-DE" dirty="0">
                <a:solidFill>
                  <a:srgbClr val="C00000"/>
                </a:solidFill>
              </a:rPr>
              <a:t> </a:t>
            </a:r>
            <a:r>
              <a:rPr lang="de-DE" dirty="0"/>
              <a:t>!</a:t>
            </a:r>
          </a:p>
        </p:txBody>
      </p:sp>
      <p:sp>
        <p:nvSpPr>
          <p:cNvPr id="22" name="Textfeld 21">
            <a:extLst>
              <a:ext uri="{FF2B5EF4-FFF2-40B4-BE49-F238E27FC236}">
                <a16:creationId xmlns:a16="http://schemas.microsoft.com/office/drawing/2014/main" id="{B9CF6A60-1F9F-44CC-B1F3-28316A6BBED9}"/>
              </a:ext>
            </a:extLst>
          </p:cNvPr>
          <p:cNvSpPr txBox="1"/>
          <p:nvPr/>
        </p:nvSpPr>
        <p:spPr>
          <a:xfrm>
            <a:off x="1989802" y="1812788"/>
            <a:ext cx="1521570" cy="369332"/>
          </a:xfrm>
          <a:prstGeom prst="rect">
            <a:avLst/>
          </a:prstGeom>
          <a:noFill/>
        </p:spPr>
        <p:txBody>
          <a:bodyPr wrap="none" rtlCol="0">
            <a:spAutoFit/>
          </a:bodyPr>
          <a:lstStyle/>
          <a:p>
            <a:r>
              <a:rPr lang="de-DE" b="1" dirty="0" err="1">
                <a:solidFill>
                  <a:srgbClr val="0000FF"/>
                </a:solidFill>
              </a:rPr>
              <a:t>energy</a:t>
            </a:r>
            <a:r>
              <a:rPr lang="de-DE" b="1" dirty="0">
                <a:solidFill>
                  <a:srgbClr val="0000FF"/>
                </a:solidFill>
              </a:rPr>
              <a:t> </a:t>
            </a:r>
            <a:r>
              <a:rPr lang="de-DE" b="1" dirty="0" err="1">
                <a:solidFill>
                  <a:srgbClr val="0000FF"/>
                </a:solidFill>
              </a:rPr>
              <a:t>ramp</a:t>
            </a:r>
            <a:endParaRPr lang="de-DE" b="1" dirty="0">
              <a:solidFill>
                <a:srgbClr val="0000FF"/>
              </a:solidFill>
            </a:endParaRPr>
          </a:p>
        </p:txBody>
      </p:sp>
      <p:pic>
        <p:nvPicPr>
          <p:cNvPr id="26" name="Grafik 25">
            <a:extLst>
              <a:ext uri="{FF2B5EF4-FFF2-40B4-BE49-F238E27FC236}">
                <a16:creationId xmlns:a16="http://schemas.microsoft.com/office/drawing/2014/main" id="{DD8A94BB-19CE-43AB-A0C3-31404C33AE1F}"/>
              </a:ext>
            </a:extLst>
          </p:cNvPr>
          <p:cNvPicPr>
            <a:picLocks noChangeAspect="1"/>
          </p:cNvPicPr>
          <p:nvPr/>
        </p:nvPicPr>
        <p:blipFill>
          <a:blip r:embed="rId3"/>
          <a:stretch>
            <a:fillRect/>
          </a:stretch>
        </p:blipFill>
        <p:spPr>
          <a:xfrm>
            <a:off x="5208412" y="1643298"/>
            <a:ext cx="6609924" cy="4713050"/>
          </a:xfrm>
          <a:prstGeom prst="rect">
            <a:avLst/>
          </a:prstGeom>
        </p:spPr>
      </p:pic>
      <p:sp>
        <p:nvSpPr>
          <p:cNvPr id="27" name="Foliennummernplatzhalter 1">
            <a:extLst>
              <a:ext uri="{FF2B5EF4-FFF2-40B4-BE49-F238E27FC236}">
                <a16:creationId xmlns:a16="http://schemas.microsoft.com/office/drawing/2014/main" id="{BB5E66CF-7602-4DD2-864D-D7CDD20BFAF6}"/>
              </a:ext>
            </a:extLst>
          </p:cNvPr>
          <p:cNvSpPr txBox="1">
            <a:spLocks/>
          </p:cNvSpPr>
          <p:nvPr/>
        </p:nvSpPr>
        <p:spPr>
          <a:xfrm>
            <a:off x="10764726" y="6356350"/>
            <a:ext cx="1298543" cy="365125"/>
          </a:xfrm>
          <a:prstGeom prst="rect">
            <a:avLst/>
          </a:prstGeom>
          <a:solidFill>
            <a:schemeClr val="bg1"/>
          </a:solidFill>
        </p:spPr>
        <p:txBody>
          <a:bodyPr/>
          <a:lstStyle>
            <a:defPPr>
              <a:defRPr lang="de-DE"/>
            </a:defPPr>
            <a:lvl1pPr algn="ctr" rtl="0" fontAlgn="base">
              <a:spcBef>
                <a:spcPct val="0"/>
              </a:spcBef>
              <a:spcAft>
                <a:spcPct val="0"/>
              </a:spcAft>
              <a:defRPr sz="2000" kern="1200">
                <a:solidFill>
                  <a:schemeClr val="tx1"/>
                </a:solidFill>
                <a:latin typeface="Times New Roman" pitchFamily="18" charset="0"/>
                <a:ea typeface="+mn-ea"/>
                <a:cs typeface="Arial" pitchFamily="34" charset="0"/>
              </a:defRPr>
            </a:lvl1pPr>
            <a:lvl2pPr marL="457200" algn="ctr" rtl="0" fontAlgn="base">
              <a:spcBef>
                <a:spcPct val="0"/>
              </a:spcBef>
              <a:spcAft>
                <a:spcPct val="0"/>
              </a:spcAft>
              <a:defRPr sz="2000" kern="1200">
                <a:solidFill>
                  <a:schemeClr val="tx1"/>
                </a:solidFill>
                <a:latin typeface="Times New Roman" pitchFamily="18" charset="0"/>
                <a:ea typeface="+mn-ea"/>
                <a:cs typeface="Arial" pitchFamily="34" charset="0"/>
              </a:defRPr>
            </a:lvl2pPr>
            <a:lvl3pPr marL="914400" algn="ctr" rtl="0" fontAlgn="base">
              <a:spcBef>
                <a:spcPct val="0"/>
              </a:spcBef>
              <a:spcAft>
                <a:spcPct val="0"/>
              </a:spcAft>
              <a:defRPr sz="2000" kern="1200">
                <a:solidFill>
                  <a:schemeClr val="tx1"/>
                </a:solidFill>
                <a:latin typeface="Times New Roman" pitchFamily="18" charset="0"/>
                <a:ea typeface="+mn-ea"/>
                <a:cs typeface="Arial" pitchFamily="34" charset="0"/>
              </a:defRPr>
            </a:lvl3pPr>
            <a:lvl4pPr marL="1371600" algn="ctr" rtl="0" fontAlgn="base">
              <a:spcBef>
                <a:spcPct val="0"/>
              </a:spcBef>
              <a:spcAft>
                <a:spcPct val="0"/>
              </a:spcAft>
              <a:defRPr sz="2000" kern="1200">
                <a:solidFill>
                  <a:schemeClr val="tx1"/>
                </a:solidFill>
                <a:latin typeface="Times New Roman" pitchFamily="18" charset="0"/>
                <a:ea typeface="+mn-ea"/>
                <a:cs typeface="Arial" pitchFamily="34" charset="0"/>
              </a:defRPr>
            </a:lvl4pPr>
            <a:lvl5pPr marL="1828800" algn="ctr" rtl="0" fontAlgn="base">
              <a:spcBef>
                <a:spcPct val="0"/>
              </a:spcBef>
              <a:spcAft>
                <a:spcPct val="0"/>
              </a:spcAft>
              <a:defRPr sz="2000" kern="1200">
                <a:solidFill>
                  <a:schemeClr val="tx1"/>
                </a:solidFill>
                <a:latin typeface="Times New Roman" pitchFamily="18" charset="0"/>
                <a:ea typeface="+mn-ea"/>
                <a:cs typeface="Arial" pitchFamily="34" charset="0"/>
              </a:defRPr>
            </a:lvl5pPr>
            <a:lvl6pPr marL="2286000" algn="l" defTabSz="914400" rtl="0" eaLnBrk="1" latinLnBrk="0" hangingPunct="1">
              <a:defRPr sz="2000" kern="1200">
                <a:solidFill>
                  <a:schemeClr val="tx1"/>
                </a:solidFill>
                <a:latin typeface="Times New Roman" pitchFamily="18" charset="0"/>
                <a:ea typeface="+mn-ea"/>
                <a:cs typeface="Arial" pitchFamily="34" charset="0"/>
              </a:defRPr>
            </a:lvl6pPr>
            <a:lvl7pPr marL="2743200" algn="l" defTabSz="914400" rtl="0" eaLnBrk="1" latinLnBrk="0" hangingPunct="1">
              <a:defRPr sz="2000" kern="1200">
                <a:solidFill>
                  <a:schemeClr val="tx1"/>
                </a:solidFill>
                <a:latin typeface="Times New Roman" pitchFamily="18" charset="0"/>
                <a:ea typeface="+mn-ea"/>
                <a:cs typeface="Arial" pitchFamily="34" charset="0"/>
              </a:defRPr>
            </a:lvl7pPr>
            <a:lvl8pPr marL="3200400" algn="l" defTabSz="914400" rtl="0" eaLnBrk="1" latinLnBrk="0" hangingPunct="1">
              <a:defRPr sz="2000" kern="1200">
                <a:solidFill>
                  <a:schemeClr val="tx1"/>
                </a:solidFill>
                <a:latin typeface="Times New Roman" pitchFamily="18" charset="0"/>
                <a:ea typeface="+mn-ea"/>
                <a:cs typeface="Arial" pitchFamily="34" charset="0"/>
              </a:defRPr>
            </a:lvl8pPr>
            <a:lvl9pPr marL="3657600" algn="l" defTabSz="914400" rtl="0" eaLnBrk="1" latinLnBrk="0" hangingPunct="1">
              <a:defRPr sz="2000" kern="1200">
                <a:solidFill>
                  <a:schemeClr val="tx1"/>
                </a:solidFill>
                <a:latin typeface="Times New Roman" pitchFamily="18" charset="0"/>
                <a:ea typeface="+mn-ea"/>
                <a:cs typeface="Arial" pitchFamily="34" charset="0"/>
              </a:defRPr>
            </a:lvl9pPr>
          </a:lstStyle>
          <a:p>
            <a:pPr>
              <a:defRPr/>
            </a:pPr>
            <a:fld id="{AC2576D1-B625-48E3-8FC1-DA6631EDA154}" type="slidenum">
              <a:rPr lang="de-DE" altLang="de-DE" smtClean="0"/>
              <a:pPr>
                <a:defRPr/>
              </a:pPr>
              <a:t>4</a:t>
            </a:fld>
            <a:r>
              <a:rPr lang="de-DE" altLang="de-DE" dirty="0"/>
              <a:t>/22</a:t>
            </a:r>
          </a:p>
        </p:txBody>
      </p:sp>
      <p:pic>
        <p:nvPicPr>
          <p:cNvPr id="4" name="Grafik 3">
            <a:extLst>
              <a:ext uri="{FF2B5EF4-FFF2-40B4-BE49-F238E27FC236}">
                <a16:creationId xmlns:a16="http://schemas.microsoft.com/office/drawing/2014/main" id="{B1D76F58-7F20-400C-91A1-6B8140E08AF8}"/>
              </a:ext>
            </a:extLst>
          </p:cNvPr>
          <p:cNvPicPr>
            <a:picLocks noChangeAspect="1"/>
          </p:cNvPicPr>
          <p:nvPr/>
        </p:nvPicPr>
        <p:blipFill>
          <a:blip r:embed="rId4"/>
          <a:stretch>
            <a:fillRect/>
          </a:stretch>
        </p:blipFill>
        <p:spPr>
          <a:xfrm>
            <a:off x="352815" y="2593594"/>
            <a:ext cx="4721630" cy="3366717"/>
          </a:xfrm>
          <a:prstGeom prst="rect">
            <a:avLst/>
          </a:prstGeom>
        </p:spPr>
      </p:pic>
      <p:sp>
        <p:nvSpPr>
          <p:cNvPr id="5" name="Textfeld 4">
            <a:extLst>
              <a:ext uri="{FF2B5EF4-FFF2-40B4-BE49-F238E27FC236}">
                <a16:creationId xmlns:a16="http://schemas.microsoft.com/office/drawing/2014/main" id="{BE4ABDEF-B53D-47DB-906F-9B54D9B9200B}"/>
              </a:ext>
            </a:extLst>
          </p:cNvPr>
          <p:cNvSpPr txBox="1"/>
          <p:nvPr/>
        </p:nvSpPr>
        <p:spPr>
          <a:xfrm>
            <a:off x="352815" y="2513882"/>
            <a:ext cx="1636987" cy="276999"/>
          </a:xfrm>
          <a:prstGeom prst="rect">
            <a:avLst/>
          </a:prstGeom>
          <a:noFill/>
        </p:spPr>
        <p:txBody>
          <a:bodyPr wrap="none" rtlCol="0">
            <a:spAutoFit/>
          </a:bodyPr>
          <a:lstStyle/>
          <a:p>
            <a:r>
              <a:rPr lang="de-DE" sz="1200" b="1" dirty="0">
                <a:solidFill>
                  <a:srgbClr val="0000FF"/>
                </a:solidFill>
                <a:latin typeface="Arial" panose="020B0604020202020204" pitchFamily="34" charset="0"/>
                <a:cs typeface="Arial" panose="020B0604020202020204" pitchFamily="34" charset="0"/>
              </a:rPr>
              <a:t>Dipole </a:t>
            </a:r>
            <a:r>
              <a:rPr lang="de-DE" sz="1200" b="1" dirty="0" err="1">
                <a:solidFill>
                  <a:srgbClr val="0000FF"/>
                </a:solidFill>
                <a:latin typeface="Arial" panose="020B0604020202020204" pitchFamily="34" charset="0"/>
                <a:cs typeface="Arial" panose="020B0604020202020204" pitchFamily="34" charset="0"/>
              </a:rPr>
              <a:t>current</a:t>
            </a:r>
            <a:r>
              <a:rPr lang="de-DE" sz="1200" b="1" dirty="0">
                <a:solidFill>
                  <a:srgbClr val="0000FF"/>
                </a:solidFill>
                <a:latin typeface="Arial" panose="020B0604020202020204" pitchFamily="34" charset="0"/>
                <a:cs typeface="Arial" panose="020B0604020202020204" pitchFamily="34" charset="0"/>
              </a:rPr>
              <a:t> 660A</a:t>
            </a:r>
          </a:p>
        </p:txBody>
      </p:sp>
      <p:sp>
        <p:nvSpPr>
          <p:cNvPr id="11" name="Textfeld 10">
            <a:extLst>
              <a:ext uri="{FF2B5EF4-FFF2-40B4-BE49-F238E27FC236}">
                <a16:creationId xmlns:a16="http://schemas.microsoft.com/office/drawing/2014/main" id="{C43D88D1-EC60-4A38-9D1A-193CAD906EE2}"/>
              </a:ext>
            </a:extLst>
          </p:cNvPr>
          <p:cNvSpPr txBox="1"/>
          <p:nvPr/>
        </p:nvSpPr>
        <p:spPr>
          <a:xfrm>
            <a:off x="2213942" y="5975700"/>
            <a:ext cx="1674561" cy="276999"/>
          </a:xfrm>
          <a:prstGeom prst="rect">
            <a:avLst/>
          </a:prstGeom>
          <a:noFill/>
        </p:spPr>
        <p:txBody>
          <a:bodyPr wrap="none" rtlCol="0">
            <a:spAutoFit/>
          </a:bodyPr>
          <a:lstStyle/>
          <a:p>
            <a:r>
              <a:rPr lang="de-DE" sz="1200" b="1" dirty="0">
                <a:solidFill>
                  <a:srgbClr val="0000FF"/>
                </a:solidFill>
                <a:latin typeface="Arial" panose="020B0604020202020204" pitchFamily="34" charset="0"/>
                <a:cs typeface="Arial" panose="020B0604020202020204" pitchFamily="34" charset="0"/>
              </a:rPr>
              <a:t>Dipole </a:t>
            </a:r>
            <a:r>
              <a:rPr lang="de-DE" sz="1200" b="1" dirty="0" err="1">
                <a:solidFill>
                  <a:srgbClr val="0000FF"/>
                </a:solidFill>
                <a:latin typeface="Arial" panose="020B0604020202020204" pitchFamily="34" charset="0"/>
                <a:cs typeface="Arial" panose="020B0604020202020204" pitchFamily="34" charset="0"/>
              </a:rPr>
              <a:t>current</a:t>
            </a:r>
            <a:r>
              <a:rPr lang="de-DE" sz="1200" b="1" dirty="0">
                <a:solidFill>
                  <a:srgbClr val="0000FF"/>
                </a:solidFill>
                <a:latin typeface="Arial" panose="020B0604020202020204" pitchFamily="34" charset="0"/>
                <a:cs typeface="Arial" panose="020B0604020202020204" pitchFamily="34" charset="0"/>
              </a:rPr>
              <a:t> 105 A</a:t>
            </a:r>
          </a:p>
        </p:txBody>
      </p:sp>
      <p:sp>
        <p:nvSpPr>
          <p:cNvPr id="6" name="Textfeld 5">
            <a:extLst>
              <a:ext uri="{FF2B5EF4-FFF2-40B4-BE49-F238E27FC236}">
                <a16:creationId xmlns:a16="http://schemas.microsoft.com/office/drawing/2014/main" id="{8B3A4F0C-6C14-4DDF-850C-C5777013EFBC}"/>
              </a:ext>
            </a:extLst>
          </p:cNvPr>
          <p:cNvSpPr txBox="1"/>
          <p:nvPr/>
        </p:nvSpPr>
        <p:spPr>
          <a:xfrm>
            <a:off x="738909" y="5541818"/>
            <a:ext cx="1633781" cy="276999"/>
          </a:xfrm>
          <a:prstGeom prst="rect">
            <a:avLst/>
          </a:prstGeom>
          <a:noFill/>
        </p:spPr>
        <p:txBody>
          <a:bodyPr wrap="none" rtlCol="0">
            <a:spAutoFit/>
          </a:bodyPr>
          <a:lstStyle/>
          <a:p>
            <a:r>
              <a:rPr lang="de-DE" sz="1200" b="1" dirty="0">
                <a:solidFill>
                  <a:srgbClr val="C00000"/>
                </a:solidFill>
                <a:latin typeface="Arial" panose="020B0604020202020204" pitchFamily="34" charset="0"/>
                <a:cs typeface="Arial" panose="020B0604020202020204" pitchFamily="34" charset="0"/>
              </a:rPr>
              <a:t>Beam </a:t>
            </a:r>
            <a:r>
              <a:rPr lang="de-DE" sz="1200" b="1" dirty="0" err="1">
                <a:solidFill>
                  <a:srgbClr val="C00000"/>
                </a:solidFill>
                <a:latin typeface="Arial" panose="020B0604020202020204" pitchFamily="34" charset="0"/>
                <a:cs typeface="Arial" panose="020B0604020202020204" pitchFamily="34" charset="0"/>
              </a:rPr>
              <a:t>current</a:t>
            </a:r>
            <a:r>
              <a:rPr lang="de-DE" sz="1200" b="1" dirty="0">
                <a:solidFill>
                  <a:srgbClr val="C00000"/>
                </a:solidFill>
                <a:latin typeface="Arial" panose="020B0604020202020204" pitchFamily="34" charset="0"/>
                <a:cs typeface="Arial" panose="020B0604020202020204" pitchFamily="34" charset="0"/>
              </a:rPr>
              <a:t> 42mA</a:t>
            </a:r>
          </a:p>
        </p:txBody>
      </p:sp>
      <p:sp>
        <p:nvSpPr>
          <p:cNvPr id="13" name="Textfeld 12">
            <a:extLst>
              <a:ext uri="{FF2B5EF4-FFF2-40B4-BE49-F238E27FC236}">
                <a16:creationId xmlns:a16="http://schemas.microsoft.com/office/drawing/2014/main" id="{CF4A76FB-B10A-4A1C-BD4A-EB8048D5C488}"/>
              </a:ext>
            </a:extLst>
          </p:cNvPr>
          <p:cNvSpPr txBox="1"/>
          <p:nvPr/>
        </p:nvSpPr>
        <p:spPr>
          <a:xfrm>
            <a:off x="3244739" y="2470773"/>
            <a:ext cx="1718740" cy="276999"/>
          </a:xfrm>
          <a:prstGeom prst="rect">
            <a:avLst/>
          </a:prstGeom>
          <a:noFill/>
        </p:spPr>
        <p:txBody>
          <a:bodyPr wrap="none" rtlCol="0">
            <a:spAutoFit/>
          </a:bodyPr>
          <a:lstStyle/>
          <a:p>
            <a:r>
              <a:rPr lang="de-DE" sz="1200" b="1" dirty="0">
                <a:solidFill>
                  <a:srgbClr val="C00000"/>
                </a:solidFill>
                <a:latin typeface="Arial" panose="020B0604020202020204" pitchFamily="34" charset="0"/>
                <a:cs typeface="Arial" panose="020B0604020202020204" pitchFamily="34" charset="0"/>
              </a:rPr>
              <a:t>Beam </a:t>
            </a:r>
            <a:r>
              <a:rPr lang="de-DE" sz="1200" b="1" dirty="0" err="1">
                <a:solidFill>
                  <a:srgbClr val="C00000"/>
                </a:solidFill>
                <a:latin typeface="Arial" panose="020B0604020202020204" pitchFamily="34" charset="0"/>
                <a:cs typeface="Arial" panose="020B0604020202020204" pitchFamily="34" charset="0"/>
              </a:rPr>
              <a:t>current</a:t>
            </a:r>
            <a:r>
              <a:rPr lang="de-DE" sz="1200" b="1" dirty="0">
                <a:solidFill>
                  <a:srgbClr val="C00000"/>
                </a:solidFill>
                <a:latin typeface="Arial" panose="020B0604020202020204" pitchFamily="34" charset="0"/>
                <a:cs typeface="Arial" panose="020B0604020202020204" pitchFamily="34" charset="0"/>
              </a:rPr>
              <a:t> 180mA</a:t>
            </a:r>
          </a:p>
        </p:txBody>
      </p:sp>
      <p:cxnSp>
        <p:nvCxnSpPr>
          <p:cNvPr id="8" name="Gerade Verbindung mit Pfeil 7">
            <a:extLst>
              <a:ext uri="{FF2B5EF4-FFF2-40B4-BE49-F238E27FC236}">
                <a16:creationId xmlns:a16="http://schemas.microsoft.com/office/drawing/2014/main" id="{31BBCF3B-48BF-4E2C-8B1A-EF7383202861}"/>
              </a:ext>
            </a:extLst>
          </p:cNvPr>
          <p:cNvCxnSpPr/>
          <p:nvPr/>
        </p:nvCxnSpPr>
        <p:spPr>
          <a:xfrm flipH="1">
            <a:off x="1989802" y="4248727"/>
            <a:ext cx="2397471" cy="0"/>
          </a:xfrm>
          <a:prstGeom prst="straightConnector1">
            <a:avLst/>
          </a:prstGeom>
          <a:ln w="25400">
            <a:prstDash val="sysDot"/>
            <a:headEnd type="triangle"/>
            <a:tailEnd type="triangle"/>
          </a:ln>
        </p:spPr>
        <p:style>
          <a:lnRef idx="1">
            <a:schemeClr val="dk1"/>
          </a:lnRef>
          <a:fillRef idx="0">
            <a:schemeClr val="dk1"/>
          </a:fillRef>
          <a:effectRef idx="0">
            <a:schemeClr val="dk1"/>
          </a:effectRef>
          <a:fontRef idx="minor">
            <a:schemeClr val="tx1"/>
          </a:fontRef>
        </p:style>
      </p:cxnSp>
      <p:sp>
        <p:nvSpPr>
          <p:cNvPr id="9" name="Textfeld 8">
            <a:extLst>
              <a:ext uri="{FF2B5EF4-FFF2-40B4-BE49-F238E27FC236}">
                <a16:creationId xmlns:a16="http://schemas.microsoft.com/office/drawing/2014/main" id="{3F5705C2-65AF-4B16-83C1-EA6C4E073543}"/>
              </a:ext>
            </a:extLst>
          </p:cNvPr>
          <p:cNvSpPr txBox="1"/>
          <p:nvPr/>
        </p:nvSpPr>
        <p:spPr>
          <a:xfrm>
            <a:off x="3386748" y="3820701"/>
            <a:ext cx="915635" cy="369332"/>
          </a:xfrm>
          <a:prstGeom prst="rect">
            <a:avLst/>
          </a:prstGeom>
          <a:noFill/>
        </p:spPr>
        <p:txBody>
          <a:bodyPr wrap="none" rtlCol="0">
            <a:spAutoFit/>
          </a:bodyPr>
          <a:lstStyle/>
          <a:p>
            <a:r>
              <a:rPr lang="de-DE" b="1" dirty="0">
                <a:latin typeface="Arial" panose="020B0604020202020204" pitchFamily="34" charset="0"/>
                <a:cs typeface="Arial" panose="020B0604020202020204" pitchFamily="34" charset="0"/>
              </a:rPr>
              <a:t>15 min</a:t>
            </a:r>
          </a:p>
        </p:txBody>
      </p:sp>
      <p:sp>
        <p:nvSpPr>
          <p:cNvPr id="10" name="Textfeld 9">
            <a:extLst>
              <a:ext uri="{FF2B5EF4-FFF2-40B4-BE49-F238E27FC236}">
                <a16:creationId xmlns:a16="http://schemas.microsoft.com/office/drawing/2014/main" id="{4319CED5-5EE1-4D2C-8792-D7DF5D00C0C5}"/>
              </a:ext>
            </a:extLst>
          </p:cNvPr>
          <p:cNvSpPr txBox="1"/>
          <p:nvPr/>
        </p:nvSpPr>
        <p:spPr>
          <a:xfrm>
            <a:off x="1298724" y="6371786"/>
            <a:ext cx="1889813" cy="307777"/>
          </a:xfrm>
          <a:prstGeom prst="rect">
            <a:avLst/>
          </a:prstGeom>
          <a:noFill/>
        </p:spPr>
        <p:txBody>
          <a:bodyPr wrap="none" rtlCol="0">
            <a:spAutoFit/>
          </a:bodyPr>
          <a:lstStyle/>
          <a:p>
            <a:r>
              <a:rPr lang="de-DE" sz="1400" dirty="0">
                <a:latin typeface="Arial" panose="020B0604020202020204" pitchFamily="34" charset="0"/>
                <a:cs typeface="Arial" panose="020B0604020202020204" pitchFamily="34" charset="0"/>
              </a:rPr>
              <a:t>Yesterday at </a:t>
            </a:r>
            <a:r>
              <a:rPr lang="de-DE" sz="1400" dirty="0" err="1">
                <a:latin typeface="Arial" panose="020B0604020202020204" pitchFamily="34" charset="0"/>
                <a:cs typeface="Arial" panose="020B0604020202020204" pitchFamily="34" charset="0"/>
              </a:rPr>
              <a:t>the</a:t>
            </a:r>
            <a:r>
              <a:rPr lang="de-DE" sz="1400" dirty="0">
                <a:latin typeface="Arial" panose="020B0604020202020204" pitchFamily="34" charset="0"/>
                <a:cs typeface="Arial" panose="020B0604020202020204" pitchFamily="34" charset="0"/>
              </a:rPr>
              <a:t> MLS</a:t>
            </a:r>
          </a:p>
        </p:txBody>
      </p:sp>
    </p:spTree>
    <p:extLst>
      <p:ext uri="{BB962C8B-B14F-4D97-AF65-F5344CB8AC3E}">
        <p14:creationId xmlns:p14="http://schemas.microsoft.com/office/powerpoint/2010/main" val="1670941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rofile\gae\Eigene Dateien\MLS\MLS-current-202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8501" y="2240013"/>
            <a:ext cx="7040714" cy="353916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Gerade Verbindung mit Pfeil 2"/>
          <p:cNvCxnSpPr/>
          <p:nvPr/>
        </p:nvCxnSpPr>
        <p:spPr bwMode="auto">
          <a:xfrm flipV="1">
            <a:off x="2365681" y="2222321"/>
            <a:ext cx="0" cy="3994699"/>
          </a:xfrm>
          <a:prstGeom prst="straightConnector1">
            <a:avLst/>
          </a:prstGeom>
          <a:noFill/>
          <a:ln w="6350" cap="flat" cmpd="sng" algn="ctr">
            <a:solidFill>
              <a:srgbClr val="000000"/>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feld 3"/>
          <p:cNvSpPr txBox="1"/>
          <p:nvPr/>
        </p:nvSpPr>
        <p:spPr>
          <a:xfrm>
            <a:off x="1256169" y="2473574"/>
            <a:ext cx="790601" cy="318100"/>
          </a:xfrm>
          <a:prstGeom prst="rect">
            <a:avLst/>
          </a:prstGeom>
          <a:noFill/>
        </p:spPr>
        <p:txBody>
          <a:bodyPr wrap="none" rtlCol="0">
            <a:spAutoFit/>
          </a:bodyPr>
          <a:lstStyle/>
          <a:p>
            <a:r>
              <a:rPr lang="de-DE" sz="1467" b="1" dirty="0"/>
              <a:t>180mA</a:t>
            </a:r>
          </a:p>
        </p:txBody>
      </p:sp>
      <p:cxnSp>
        <p:nvCxnSpPr>
          <p:cNvPr id="6" name="Gerade Verbindung 5"/>
          <p:cNvCxnSpPr/>
          <p:nvPr/>
        </p:nvCxnSpPr>
        <p:spPr bwMode="auto">
          <a:xfrm>
            <a:off x="2120081" y="2620053"/>
            <a:ext cx="294132" cy="0"/>
          </a:xfrm>
          <a:prstGeom prst="line">
            <a:avLst/>
          </a:prstGeom>
          <a:noFill/>
          <a:ln w="19050" cap="flat" cmpd="sng" algn="ctr">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 name="Textfeld 7"/>
          <p:cNvSpPr txBox="1"/>
          <p:nvPr/>
        </p:nvSpPr>
        <p:spPr>
          <a:xfrm>
            <a:off x="889701" y="3841666"/>
            <a:ext cx="2324553" cy="318100"/>
          </a:xfrm>
          <a:prstGeom prst="rect">
            <a:avLst/>
          </a:prstGeom>
          <a:noFill/>
          <a:scene3d>
            <a:camera prst="orthographicFront">
              <a:rot lat="0" lon="0" rev="5400000"/>
            </a:camera>
            <a:lightRig rig="threePt" dir="t"/>
          </a:scene3d>
        </p:spPr>
        <p:txBody>
          <a:bodyPr wrap="square" rtlCol="0">
            <a:spAutoFit/>
          </a:bodyPr>
          <a:lstStyle/>
          <a:p>
            <a:r>
              <a:rPr lang="de-DE" sz="1467"/>
              <a:t>beam current I/mA</a:t>
            </a:r>
          </a:p>
        </p:txBody>
      </p:sp>
      <p:sp>
        <p:nvSpPr>
          <p:cNvPr id="9" name="Textfeld 8"/>
          <p:cNvSpPr txBox="1"/>
          <p:nvPr/>
        </p:nvSpPr>
        <p:spPr>
          <a:xfrm>
            <a:off x="1450875" y="5556950"/>
            <a:ext cx="678765" cy="318100"/>
          </a:xfrm>
          <a:prstGeom prst="rect">
            <a:avLst/>
          </a:prstGeom>
          <a:noFill/>
        </p:spPr>
        <p:txBody>
          <a:bodyPr wrap="square" rtlCol="0">
            <a:spAutoFit/>
          </a:bodyPr>
          <a:lstStyle/>
          <a:p>
            <a:r>
              <a:rPr lang="de-DE" sz="1467" b="1"/>
              <a:t>0mA</a:t>
            </a:r>
          </a:p>
        </p:txBody>
      </p:sp>
      <p:cxnSp>
        <p:nvCxnSpPr>
          <p:cNvPr id="14" name="Gerade Verbindung 13"/>
          <p:cNvCxnSpPr/>
          <p:nvPr/>
        </p:nvCxnSpPr>
        <p:spPr bwMode="auto">
          <a:xfrm flipH="1" flipV="1">
            <a:off x="2162459" y="5715290"/>
            <a:ext cx="203223" cy="7919"/>
          </a:xfrm>
          <a:prstGeom prst="line">
            <a:avLst/>
          </a:prstGeom>
          <a:noFill/>
          <a:ln w="19050" cap="flat" cmpd="sng" algn="ctr">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mc:AlternateContent xmlns:mc="http://schemas.openxmlformats.org/markup-compatibility/2006" xmlns:a14="http://schemas.microsoft.com/office/drawing/2010/main">
        <mc:Choice Requires="a14">
          <p:sp>
            <p:nvSpPr>
              <p:cNvPr id="18" name="Textfeld 17"/>
              <p:cNvSpPr txBox="1"/>
              <p:nvPr/>
            </p:nvSpPr>
            <p:spPr>
              <a:xfrm>
                <a:off x="2365682" y="6024515"/>
                <a:ext cx="1200778" cy="318100"/>
              </a:xfrm>
              <a:prstGeom prst="rect">
                <a:avLst/>
              </a:prstGeom>
              <a:noFill/>
            </p:spPr>
            <p:txBody>
              <a:bodyPr wrap="none" rtlCol="0">
                <a:spAutoFit/>
              </a:bodyPr>
              <a:lstStyle/>
              <a:p>
                <a:r>
                  <a:rPr lang="de-DE" sz="1467" b="1">
                    <a:latin typeface="Cambria Math" panose="02040503050406030204" pitchFamily="18" charset="0"/>
                    <a:ea typeface="Cambria Math" panose="02040503050406030204" pitchFamily="18" charset="0"/>
                  </a:rPr>
                  <a:t>2020, Jan </a:t>
                </a:r>
                <a14:m>
                  <m:oMath xmlns:m="http://schemas.openxmlformats.org/officeDocument/2006/math">
                    <m:sSup>
                      <m:sSupPr>
                        <m:ctrlPr>
                          <a:rPr lang="de-DE" sz="1467" b="1" i="1">
                            <a:latin typeface="Cambria Math" panose="02040503050406030204" pitchFamily="18" charset="0"/>
                            <a:ea typeface="Cambria Math" panose="02040503050406030204" pitchFamily="18" charset="0"/>
                          </a:rPr>
                        </m:ctrlPr>
                      </m:sSupPr>
                      <m:e>
                        <m:r>
                          <a:rPr lang="de-DE" sz="1467" b="1">
                            <a:latin typeface="Cambria Math" panose="02040503050406030204" pitchFamily="18" charset="0"/>
                            <a:ea typeface="Cambria Math" panose="02040503050406030204" pitchFamily="18" charset="0"/>
                          </a:rPr>
                          <m:t>𝟏</m:t>
                        </m:r>
                      </m:e>
                      <m:sup>
                        <m:r>
                          <a:rPr lang="de-DE" sz="1467" b="1">
                            <a:latin typeface="Cambria Math" panose="02040503050406030204" pitchFamily="18" charset="0"/>
                            <a:ea typeface="Cambria Math" panose="02040503050406030204" pitchFamily="18" charset="0"/>
                          </a:rPr>
                          <m:t>𝐬𝐭</m:t>
                        </m:r>
                      </m:sup>
                    </m:sSup>
                  </m:oMath>
                </a14:m>
                <a:endParaRPr lang="de-DE" sz="1467" b="1">
                  <a:latin typeface="Cambria Math" panose="02040503050406030204" pitchFamily="18" charset="0"/>
                  <a:ea typeface="Cambria Math" panose="02040503050406030204" pitchFamily="18" charset="0"/>
                </a:endParaRPr>
              </a:p>
            </p:txBody>
          </p:sp>
        </mc:Choice>
        <mc:Fallback xmlns="">
          <p:sp>
            <p:nvSpPr>
              <p:cNvPr id="18" name="Textfeld 17"/>
              <p:cNvSpPr txBox="1">
                <a:spLocks noRot="1" noChangeAspect="1" noMove="1" noResize="1" noEditPoints="1" noAdjustHandles="1" noChangeArrowheads="1" noChangeShapeType="1" noTextEdit="1"/>
              </p:cNvSpPr>
              <p:nvPr/>
            </p:nvSpPr>
            <p:spPr>
              <a:xfrm>
                <a:off x="2365682" y="6024515"/>
                <a:ext cx="1200778" cy="318100"/>
              </a:xfrm>
              <a:prstGeom prst="rect">
                <a:avLst/>
              </a:prstGeom>
              <a:blipFill>
                <a:blip r:embed="rId3"/>
                <a:stretch>
                  <a:fillRect l="-2030" t="-3846" b="-23077"/>
                </a:stretch>
              </a:blipFill>
            </p:spPr>
            <p:txBody>
              <a:bodyPr/>
              <a:lstStyle/>
              <a:p>
                <a:r>
                  <a:rPr lang="de-DE">
                    <a:noFill/>
                  </a:rPr>
                  <a:t> </a:t>
                </a:r>
              </a:p>
            </p:txBody>
          </p:sp>
        </mc:Fallback>
      </mc:AlternateContent>
      <p:cxnSp>
        <p:nvCxnSpPr>
          <p:cNvPr id="20" name="Gerade Verbindung 19"/>
          <p:cNvCxnSpPr/>
          <p:nvPr/>
        </p:nvCxnSpPr>
        <p:spPr bwMode="auto">
          <a:xfrm flipV="1">
            <a:off x="2541320" y="5699453"/>
            <a:ext cx="0" cy="293159"/>
          </a:xfrm>
          <a:prstGeom prst="line">
            <a:avLst/>
          </a:prstGeom>
          <a:noFill/>
          <a:ln w="19050" cap="flat" cmpd="sng" algn="ctr">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mc:AlternateContent xmlns:mc="http://schemas.openxmlformats.org/markup-compatibility/2006" xmlns:a14="http://schemas.microsoft.com/office/drawing/2010/main">
        <mc:Choice Requires="a14">
          <p:sp>
            <p:nvSpPr>
              <p:cNvPr id="23" name="Textfeld 22"/>
              <p:cNvSpPr txBox="1"/>
              <p:nvPr/>
            </p:nvSpPr>
            <p:spPr>
              <a:xfrm>
                <a:off x="8250921" y="6083772"/>
                <a:ext cx="1363515" cy="3181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67" b="1">
                          <a:latin typeface="Cambria Math"/>
                        </a:rPr>
                        <m:t>𝟐𝟎𝟐𝟎</m:t>
                      </m:r>
                      <m:r>
                        <a:rPr lang="de-DE" sz="1467" b="1">
                          <a:latin typeface="Cambria Math"/>
                        </a:rPr>
                        <m:t>,</m:t>
                      </m:r>
                      <m:r>
                        <a:rPr lang="de-DE" sz="1467" b="1">
                          <a:latin typeface="Cambria Math"/>
                        </a:rPr>
                        <m:t>𝐃𝐞𝐜</m:t>
                      </m:r>
                      <m:r>
                        <a:rPr lang="de-DE" sz="1467" b="1">
                          <a:latin typeface="Cambria Math"/>
                        </a:rPr>
                        <m:t> </m:t>
                      </m:r>
                      <m:sSup>
                        <m:sSupPr>
                          <m:ctrlPr>
                            <a:rPr lang="de-DE" sz="1467" b="1" i="1">
                              <a:latin typeface="Cambria Math" panose="02040503050406030204" pitchFamily="18" charset="0"/>
                            </a:rPr>
                          </m:ctrlPr>
                        </m:sSupPr>
                        <m:e>
                          <m:r>
                            <a:rPr lang="de-DE" sz="1467" b="1">
                              <a:latin typeface="Cambria Math"/>
                            </a:rPr>
                            <m:t>𝟏</m:t>
                          </m:r>
                        </m:e>
                        <m:sup>
                          <m:r>
                            <a:rPr lang="de-DE" sz="1467" b="1">
                              <a:latin typeface="Cambria Math" panose="02040503050406030204" pitchFamily="18" charset="0"/>
                            </a:rPr>
                            <m:t>𝐬𝐭</m:t>
                          </m:r>
                        </m:sup>
                      </m:sSup>
                    </m:oMath>
                  </m:oMathPara>
                </a14:m>
                <a:endParaRPr lang="de-DE" sz="1467" b="1"/>
              </a:p>
            </p:txBody>
          </p:sp>
        </mc:Choice>
        <mc:Fallback xmlns="">
          <p:sp>
            <p:nvSpPr>
              <p:cNvPr id="23" name="Textfeld 22"/>
              <p:cNvSpPr txBox="1">
                <a:spLocks noRot="1" noChangeAspect="1" noMove="1" noResize="1" noEditPoints="1" noAdjustHandles="1" noChangeArrowheads="1" noChangeShapeType="1" noTextEdit="1"/>
              </p:cNvSpPr>
              <p:nvPr/>
            </p:nvSpPr>
            <p:spPr>
              <a:xfrm>
                <a:off x="8250921" y="6083772"/>
                <a:ext cx="1363515" cy="318100"/>
              </a:xfrm>
              <a:prstGeom prst="rect">
                <a:avLst/>
              </a:prstGeom>
              <a:blipFill>
                <a:blip r:embed="rId4"/>
                <a:stretch>
                  <a:fillRect/>
                </a:stretch>
              </a:blipFill>
            </p:spPr>
            <p:txBody>
              <a:bodyPr/>
              <a:lstStyle/>
              <a:p>
                <a:r>
                  <a:rPr lang="de-DE">
                    <a:noFill/>
                  </a:rPr>
                  <a:t> </a:t>
                </a:r>
              </a:p>
            </p:txBody>
          </p:sp>
        </mc:Fallback>
      </mc:AlternateContent>
      <p:cxnSp>
        <p:nvCxnSpPr>
          <p:cNvPr id="24" name="Gerade Verbindung 23"/>
          <p:cNvCxnSpPr/>
          <p:nvPr/>
        </p:nvCxnSpPr>
        <p:spPr bwMode="auto">
          <a:xfrm flipV="1">
            <a:off x="9383728" y="5731357"/>
            <a:ext cx="0" cy="293159"/>
          </a:xfrm>
          <a:prstGeom prst="line">
            <a:avLst/>
          </a:prstGeom>
          <a:noFill/>
          <a:ln w="19050" cap="flat" cmpd="sng" algn="ctr">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8" name="Textfeld 27"/>
          <p:cNvSpPr txBox="1"/>
          <p:nvPr/>
        </p:nvSpPr>
        <p:spPr>
          <a:xfrm>
            <a:off x="1880556" y="319056"/>
            <a:ext cx="8201284" cy="461665"/>
          </a:xfrm>
          <a:prstGeom prst="rect">
            <a:avLst/>
          </a:prstGeom>
          <a:noFill/>
        </p:spPr>
        <p:txBody>
          <a:bodyPr wrap="none" rtlCol="0" anchor="ctr">
            <a:spAutoFit/>
          </a:bodyPr>
          <a:lstStyle/>
          <a:p>
            <a:pPr algn="ctr"/>
            <a:r>
              <a:rPr lang="de-DE" sz="2400" b="1" dirty="0">
                <a:latin typeface="Arial" panose="020B0604020202020204" pitchFamily="34" charset="0"/>
                <a:cs typeface="Arial" panose="020B0604020202020204" pitchFamily="34" charset="0"/>
              </a:rPr>
              <a:t>MLS </a:t>
            </a:r>
            <a:r>
              <a:rPr lang="de-DE" sz="2400" b="1" dirty="0" err="1">
                <a:latin typeface="Arial" panose="020B0604020202020204" pitchFamily="34" charset="0"/>
                <a:cs typeface="Arial" panose="020B0604020202020204" pitchFamily="34" charset="0"/>
              </a:rPr>
              <a:t>delivered</a:t>
            </a:r>
            <a:r>
              <a:rPr lang="de-DE" sz="2400" b="1" dirty="0">
                <a:latin typeface="Arial" panose="020B0604020202020204" pitchFamily="34" charset="0"/>
                <a:cs typeface="Arial" panose="020B0604020202020204" pitchFamily="34" charset="0"/>
              </a:rPr>
              <a:t> beam </a:t>
            </a:r>
            <a:r>
              <a:rPr lang="de-DE" sz="2400" b="1" dirty="0" err="1">
                <a:latin typeface="Arial" panose="020B0604020202020204" pitchFamily="34" charset="0"/>
                <a:cs typeface="Arial" panose="020B0604020202020204" pitchFamily="34" charset="0"/>
              </a:rPr>
              <a:t>to</a:t>
            </a:r>
            <a:r>
              <a:rPr lang="de-DE" sz="2400" b="1" dirty="0">
                <a:latin typeface="Arial" panose="020B0604020202020204" pitchFamily="34" charset="0"/>
                <a:cs typeface="Arial" panose="020B0604020202020204" pitchFamily="34" charset="0"/>
              </a:rPr>
              <a:t> </a:t>
            </a:r>
            <a:r>
              <a:rPr lang="de-DE" sz="2400" b="1" dirty="0" err="1">
                <a:latin typeface="Arial" panose="020B0604020202020204" pitchFamily="34" charset="0"/>
                <a:cs typeface="Arial" panose="020B0604020202020204" pitchFamily="34" charset="0"/>
              </a:rPr>
              <a:t>user</a:t>
            </a:r>
            <a:r>
              <a:rPr lang="de-DE" sz="2400" b="1" dirty="0">
                <a:latin typeface="Arial" panose="020B0604020202020204" pitchFamily="34" charset="0"/>
                <a:cs typeface="Arial" panose="020B0604020202020204" pitchFamily="34" charset="0"/>
              </a:rPr>
              <a:t> </a:t>
            </a:r>
            <a:r>
              <a:rPr lang="de-DE" sz="2400" b="1" dirty="0" err="1">
                <a:latin typeface="Arial" panose="020B0604020202020204" pitchFamily="34" charset="0"/>
                <a:cs typeface="Arial" panose="020B0604020202020204" pitchFamily="34" charset="0"/>
              </a:rPr>
              <a:t>throughout</a:t>
            </a:r>
            <a:r>
              <a:rPr lang="de-DE" sz="2400" b="1" dirty="0">
                <a:latin typeface="Arial" panose="020B0604020202020204" pitchFamily="34" charset="0"/>
                <a:cs typeface="Arial" panose="020B0604020202020204" pitchFamily="34" charset="0"/>
              </a:rPr>
              <a:t> </a:t>
            </a:r>
            <a:r>
              <a:rPr lang="de-DE" sz="2400" b="1" dirty="0" err="1">
                <a:latin typeface="Arial" panose="020B0604020202020204" pitchFamily="34" charset="0"/>
                <a:cs typeface="Arial" panose="020B0604020202020204" pitchFamily="34" charset="0"/>
              </a:rPr>
              <a:t>complete</a:t>
            </a:r>
            <a:r>
              <a:rPr lang="de-DE" sz="2400" b="1" dirty="0">
                <a:latin typeface="Arial" panose="020B0604020202020204" pitchFamily="34" charset="0"/>
                <a:cs typeface="Arial" panose="020B0604020202020204" pitchFamily="34" charset="0"/>
              </a:rPr>
              <a:t> 2020</a:t>
            </a:r>
          </a:p>
        </p:txBody>
      </p:sp>
      <p:sp>
        <p:nvSpPr>
          <p:cNvPr id="2" name="Textfeld 1">
            <a:extLst>
              <a:ext uri="{FF2B5EF4-FFF2-40B4-BE49-F238E27FC236}">
                <a16:creationId xmlns:a16="http://schemas.microsoft.com/office/drawing/2014/main" id="{57696598-ADBB-463C-8EBD-3663C1AD9024}"/>
              </a:ext>
            </a:extLst>
          </p:cNvPr>
          <p:cNvSpPr txBox="1"/>
          <p:nvPr/>
        </p:nvSpPr>
        <p:spPr>
          <a:xfrm>
            <a:off x="861848" y="890374"/>
            <a:ext cx="10238700" cy="1200329"/>
          </a:xfrm>
          <a:prstGeom prst="rect">
            <a:avLst/>
          </a:prstGeom>
          <a:noFill/>
        </p:spPr>
        <p:txBody>
          <a:bodyPr wrap="none" rtlCol="0">
            <a:spAutoFit/>
          </a:bodyPr>
          <a:lstStyle/>
          <a:p>
            <a:pPr algn="ctr"/>
            <a:r>
              <a:rPr lang="de-DE" dirty="0">
                <a:latin typeface="Arial" panose="020B0604020202020204" pitchFamily="34" charset="0"/>
                <a:cs typeface="Arial" panose="020B0604020202020204" pitchFamily="34" charset="0"/>
              </a:rPr>
              <a:t>Standard Operator </a:t>
            </a:r>
            <a:r>
              <a:rPr lang="de-DE" dirty="0" err="1">
                <a:latin typeface="Arial" panose="020B0604020202020204" pitchFamily="34" charset="0"/>
                <a:cs typeface="Arial" panose="020B0604020202020204" pitchFamily="34" charset="0"/>
              </a:rPr>
              <a:t>schedule</a:t>
            </a:r>
            <a:endParaRPr lang="de-DE" dirty="0">
              <a:latin typeface="Arial" panose="020B0604020202020204" pitchFamily="34" charset="0"/>
              <a:cs typeface="Arial" panose="020B0604020202020204" pitchFamily="34" charset="0"/>
            </a:endParaRPr>
          </a:p>
          <a:p>
            <a:pPr algn="ctr"/>
            <a:endParaRPr lang="de-DE" dirty="0">
              <a:latin typeface="Arial" panose="020B0604020202020204" pitchFamily="34" charset="0"/>
              <a:cs typeface="Arial" panose="020B0604020202020204" pitchFamily="34" charset="0"/>
            </a:endParaRPr>
          </a:p>
          <a:p>
            <a:r>
              <a:rPr lang="de-DE" b="1" dirty="0">
                <a:solidFill>
                  <a:schemeClr val="tx2"/>
                </a:solidFill>
                <a:latin typeface="Arial" panose="020B0604020202020204" pitchFamily="34" charset="0"/>
                <a:cs typeface="Arial" panose="020B0604020202020204" pitchFamily="34" charset="0"/>
              </a:rPr>
              <a:t>Monday- Friday</a:t>
            </a:r>
            <a:r>
              <a:rPr lang="de-DE" dirty="0">
                <a:latin typeface="Arial" panose="020B0604020202020204" pitchFamily="34" charset="0"/>
                <a:cs typeface="Arial" panose="020B0604020202020204" pitchFamily="34" charset="0"/>
              </a:rPr>
              <a:t>: </a:t>
            </a:r>
            <a:r>
              <a:rPr lang="de-DE" dirty="0">
                <a:solidFill>
                  <a:srgbClr val="0000FF"/>
                </a:solidFill>
                <a:latin typeface="Arial" panose="020B0604020202020204" pitchFamily="34" charset="0"/>
                <a:cs typeface="Arial" panose="020B0604020202020204" pitchFamily="34" charset="0"/>
              </a:rPr>
              <a:t>7h–15h </a:t>
            </a:r>
            <a:r>
              <a:rPr lang="de-DE" dirty="0">
                <a:latin typeface="Arial" panose="020B0604020202020204" pitchFamily="34" charset="0"/>
                <a:cs typeface="Arial" panose="020B0604020202020204" pitchFamily="34" charset="0"/>
              </a:rPr>
              <a:t>and </a:t>
            </a:r>
            <a:r>
              <a:rPr lang="de-DE" dirty="0">
                <a:solidFill>
                  <a:srgbClr val="0000FF"/>
                </a:solidFill>
                <a:latin typeface="Arial" panose="020B0604020202020204" pitchFamily="34" charset="0"/>
                <a:cs typeface="Arial" panose="020B0604020202020204" pitchFamily="34" charset="0"/>
              </a:rPr>
              <a:t>15h-23h</a:t>
            </a:r>
            <a:r>
              <a:rPr lang="de-DE" dirty="0">
                <a:latin typeface="Arial" panose="020B0604020202020204" pitchFamily="34" charset="0"/>
                <a:cs typeface="Arial" panose="020B0604020202020204" pitchFamily="34" charset="0"/>
              </a:rPr>
              <a:t> -&gt; 1 </a:t>
            </a:r>
            <a:r>
              <a:rPr lang="de-DE" dirty="0" err="1">
                <a:latin typeface="Arial" panose="020B0604020202020204" pitchFamily="34" charset="0"/>
                <a:cs typeface="Arial" panose="020B0604020202020204" pitchFamily="34" charset="0"/>
              </a:rPr>
              <a:t>operator</a:t>
            </a:r>
            <a:r>
              <a:rPr lang="de-DE" dirty="0">
                <a:latin typeface="Arial" panose="020B0604020202020204" pitchFamily="34" charset="0"/>
                <a:cs typeface="Arial" panose="020B0604020202020204" pitchFamily="34" charset="0"/>
              </a:rPr>
              <a:t>/shift, </a:t>
            </a:r>
            <a:r>
              <a:rPr lang="de-DE" dirty="0">
                <a:solidFill>
                  <a:srgbClr val="0000FF"/>
                </a:solidFill>
                <a:latin typeface="Arial" panose="020B0604020202020204" pitchFamily="34" charset="0"/>
                <a:cs typeface="Arial" panose="020B0604020202020204" pitchFamily="34" charset="0"/>
              </a:rPr>
              <a:t>23h-7h</a:t>
            </a:r>
            <a:r>
              <a:rPr lang="de-DE" dirty="0">
                <a:latin typeface="Arial" panose="020B0604020202020204" pitchFamily="34" charset="0"/>
                <a:cs typeface="Arial" panose="020B0604020202020204" pitchFamily="34" charset="0"/>
              </a:rPr>
              <a:t> -&gt; </a:t>
            </a:r>
            <a:r>
              <a:rPr lang="de-DE" dirty="0" err="1">
                <a:latin typeface="Arial" panose="020B0604020202020204" pitchFamily="34" charset="0"/>
                <a:cs typeface="Arial" panose="020B0604020202020204" pitchFamily="34" charset="0"/>
              </a:rPr>
              <a:t>no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operator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present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for</a:t>
            </a:r>
            <a:r>
              <a:rPr lang="de-DE" dirty="0">
                <a:latin typeface="Arial" panose="020B0604020202020204" pitchFamily="34" charset="0"/>
                <a:cs typeface="Arial" panose="020B0604020202020204" pitchFamily="34" charset="0"/>
              </a:rPr>
              <a:t> MLS </a:t>
            </a:r>
          </a:p>
          <a:p>
            <a:r>
              <a:rPr lang="de-DE" b="1" dirty="0">
                <a:solidFill>
                  <a:schemeClr val="tx2"/>
                </a:solidFill>
                <a:latin typeface="Arial" panose="020B0604020202020204" pitchFamily="34" charset="0"/>
                <a:cs typeface="Arial" panose="020B0604020202020204" pitchFamily="34" charset="0"/>
              </a:rPr>
              <a:t>Sat + Sun             </a:t>
            </a:r>
            <a:r>
              <a:rPr lang="de-DE" dirty="0">
                <a:latin typeface="Arial" panose="020B0604020202020204" pitchFamily="34" charset="0"/>
                <a:cs typeface="Arial" panose="020B0604020202020204" pitchFamily="34" charset="0"/>
              </a:rPr>
              <a:t>-&gt; </a:t>
            </a:r>
            <a:r>
              <a:rPr lang="de-DE" dirty="0" err="1">
                <a:latin typeface="Arial" panose="020B0604020202020204" pitchFamily="34" charset="0"/>
                <a:cs typeface="Arial" panose="020B0604020202020204" pitchFamily="34" charset="0"/>
              </a:rPr>
              <a:t>no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operator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present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for</a:t>
            </a:r>
            <a:r>
              <a:rPr lang="de-DE" dirty="0">
                <a:latin typeface="Arial" panose="020B0604020202020204" pitchFamily="34" charset="0"/>
                <a:cs typeface="Arial" panose="020B0604020202020204" pitchFamily="34" charset="0"/>
              </a:rPr>
              <a:t> MLS </a:t>
            </a:r>
          </a:p>
        </p:txBody>
      </p:sp>
      <p:sp>
        <p:nvSpPr>
          <p:cNvPr id="15" name="Foliennummernplatzhalter 1">
            <a:extLst>
              <a:ext uri="{FF2B5EF4-FFF2-40B4-BE49-F238E27FC236}">
                <a16:creationId xmlns:a16="http://schemas.microsoft.com/office/drawing/2014/main" id="{4C81D880-3B9F-4A1F-B5D0-89CE75833C02}"/>
              </a:ext>
            </a:extLst>
          </p:cNvPr>
          <p:cNvSpPr txBox="1">
            <a:spLocks/>
          </p:cNvSpPr>
          <p:nvPr/>
        </p:nvSpPr>
        <p:spPr>
          <a:xfrm>
            <a:off x="10764726" y="6356350"/>
            <a:ext cx="1298543" cy="365125"/>
          </a:xfrm>
          <a:prstGeom prst="rect">
            <a:avLst/>
          </a:prstGeom>
          <a:solidFill>
            <a:schemeClr val="bg1"/>
          </a:solidFill>
        </p:spPr>
        <p:txBody>
          <a:bodyPr/>
          <a:lstStyle>
            <a:defPPr>
              <a:defRPr lang="de-DE"/>
            </a:defPPr>
            <a:lvl1pPr algn="ctr" rtl="0" fontAlgn="base">
              <a:spcBef>
                <a:spcPct val="0"/>
              </a:spcBef>
              <a:spcAft>
                <a:spcPct val="0"/>
              </a:spcAft>
              <a:defRPr sz="2000" kern="1200">
                <a:solidFill>
                  <a:schemeClr val="tx1"/>
                </a:solidFill>
                <a:latin typeface="Times New Roman" pitchFamily="18" charset="0"/>
                <a:ea typeface="+mn-ea"/>
                <a:cs typeface="Arial" pitchFamily="34" charset="0"/>
              </a:defRPr>
            </a:lvl1pPr>
            <a:lvl2pPr marL="457200" algn="ctr" rtl="0" fontAlgn="base">
              <a:spcBef>
                <a:spcPct val="0"/>
              </a:spcBef>
              <a:spcAft>
                <a:spcPct val="0"/>
              </a:spcAft>
              <a:defRPr sz="2000" kern="1200">
                <a:solidFill>
                  <a:schemeClr val="tx1"/>
                </a:solidFill>
                <a:latin typeface="Times New Roman" pitchFamily="18" charset="0"/>
                <a:ea typeface="+mn-ea"/>
                <a:cs typeface="Arial" pitchFamily="34" charset="0"/>
              </a:defRPr>
            </a:lvl2pPr>
            <a:lvl3pPr marL="914400" algn="ctr" rtl="0" fontAlgn="base">
              <a:spcBef>
                <a:spcPct val="0"/>
              </a:spcBef>
              <a:spcAft>
                <a:spcPct val="0"/>
              </a:spcAft>
              <a:defRPr sz="2000" kern="1200">
                <a:solidFill>
                  <a:schemeClr val="tx1"/>
                </a:solidFill>
                <a:latin typeface="Times New Roman" pitchFamily="18" charset="0"/>
                <a:ea typeface="+mn-ea"/>
                <a:cs typeface="Arial" pitchFamily="34" charset="0"/>
              </a:defRPr>
            </a:lvl3pPr>
            <a:lvl4pPr marL="1371600" algn="ctr" rtl="0" fontAlgn="base">
              <a:spcBef>
                <a:spcPct val="0"/>
              </a:spcBef>
              <a:spcAft>
                <a:spcPct val="0"/>
              </a:spcAft>
              <a:defRPr sz="2000" kern="1200">
                <a:solidFill>
                  <a:schemeClr val="tx1"/>
                </a:solidFill>
                <a:latin typeface="Times New Roman" pitchFamily="18" charset="0"/>
                <a:ea typeface="+mn-ea"/>
                <a:cs typeface="Arial" pitchFamily="34" charset="0"/>
              </a:defRPr>
            </a:lvl4pPr>
            <a:lvl5pPr marL="1828800" algn="ctr" rtl="0" fontAlgn="base">
              <a:spcBef>
                <a:spcPct val="0"/>
              </a:spcBef>
              <a:spcAft>
                <a:spcPct val="0"/>
              </a:spcAft>
              <a:defRPr sz="2000" kern="1200">
                <a:solidFill>
                  <a:schemeClr val="tx1"/>
                </a:solidFill>
                <a:latin typeface="Times New Roman" pitchFamily="18" charset="0"/>
                <a:ea typeface="+mn-ea"/>
                <a:cs typeface="Arial" pitchFamily="34" charset="0"/>
              </a:defRPr>
            </a:lvl5pPr>
            <a:lvl6pPr marL="2286000" algn="l" defTabSz="914400" rtl="0" eaLnBrk="1" latinLnBrk="0" hangingPunct="1">
              <a:defRPr sz="2000" kern="1200">
                <a:solidFill>
                  <a:schemeClr val="tx1"/>
                </a:solidFill>
                <a:latin typeface="Times New Roman" pitchFamily="18" charset="0"/>
                <a:ea typeface="+mn-ea"/>
                <a:cs typeface="Arial" pitchFamily="34" charset="0"/>
              </a:defRPr>
            </a:lvl6pPr>
            <a:lvl7pPr marL="2743200" algn="l" defTabSz="914400" rtl="0" eaLnBrk="1" latinLnBrk="0" hangingPunct="1">
              <a:defRPr sz="2000" kern="1200">
                <a:solidFill>
                  <a:schemeClr val="tx1"/>
                </a:solidFill>
                <a:latin typeface="Times New Roman" pitchFamily="18" charset="0"/>
                <a:ea typeface="+mn-ea"/>
                <a:cs typeface="Arial" pitchFamily="34" charset="0"/>
              </a:defRPr>
            </a:lvl7pPr>
            <a:lvl8pPr marL="3200400" algn="l" defTabSz="914400" rtl="0" eaLnBrk="1" latinLnBrk="0" hangingPunct="1">
              <a:defRPr sz="2000" kern="1200">
                <a:solidFill>
                  <a:schemeClr val="tx1"/>
                </a:solidFill>
                <a:latin typeface="Times New Roman" pitchFamily="18" charset="0"/>
                <a:ea typeface="+mn-ea"/>
                <a:cs typeface="Arial" pitchFamily="34" charset="0"/>
              </a:defRPr>
            </a:lvl8pPr>
            <a:lvl9pPr marL="3657600" algn="l" defTabSz="914400" rtl="0" eaLnBrk="1" latinLnBrk="0" hangingPunct="1">
              <a:defRPr sz="2000" kern="1200">
                <a:solidFill>
                  <a:schemeClr val="tx1"/>
                </a:solidFill>
                <a:latin typeface="Times New Roman" pitchFamily="18" charset="0"/>
                <a:ea typeface="+mn-ea"/>
                <a:cs typeface="Arial" pitchFamily="34" charset="0"/>
              </a:defRPr>
            </a:lvl9pPr>
          </a:lstStyle>
          <a:p>
            <a:pPr>
              <a:defRPr/>
            </a:pPr>
            <a:fld id="{AC2576D1-B625-48E3-8FC1-DA6631EDA154}" type="slidenum">
              <a:rPr lang="de-DE" altLang="de-DE" smtClean="0"/>
              <a:pPr>
                <a:defRPr/>
              </a:pPr>
              <a:t>5</a:t>
            </a:fld>
            <a:r>
              <a:rPr lang="de-DE" altLang="de-DE" dirty="0"/>
              <a:t>/22</a:t>
            </a:r>
          </a:p>
        </p:txBody>
      </p:sp>
    </p:spTree>
    <p:extLst>
      <p:ext uri="{BB962C8B-B14F-4D97-AF65-F5344CB8AC3E}">
        <p14:creationId xmlns:p14="http://schemas.microsoft.com/office/powerpoint/2010/main" val="4273192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ED80C31-155C-416E-9F52-E98F05D28F8E}"/>
              </a:ext>
            </a:extLst>
          </p:cNvPr>
          <p:cNvSpPr>
            <a:spLocks noGrp="1"/>
          </p:cNvSpPr>
          <p:nvPr>
            <p:ph type="sldNum" sz="quarter" idx="12"/>
          </p:nvPr>
        </p:nvSpPr>
        <p:spPr/>
        <p:txBody>
          <a:bodyPr/>
          <a:lstStyle/>
          <a:p>
            <a:fld id="{A90F5304-658C-465E-BFAA-5305700545B9}" type="slidenum">
              <a:rPr lang="zh-CN" altLang="en-US" smtClean="0"/>
              <a:t>6</a:t>
            </a:fld>
            <a:endParaRPr lang="zh-CN" altLang="en-US" dirty="0"/>
          </a:p>
        </p:txBody>
      </p:sp>
      <p:sp>
        <p:nvSpPr>
          <p:cNvPr id="3" name="Textfeld 2">
            <a:extLst>
              <a:ext uri="{FF2B5EF4-FFF2-40B4-BE49-F238E27FC236}">
                <a16:creationId xmlns:a16="http://schemas.microsoft.com/office/drawing/2014/main" id="{4571A0CE-2DC1-401E-B498-2013F218EEC5}"/>
              </a:ext>
            </a:extLst>
          </p:cNvPr>
          <p:cNvSpPr txBox="1"/>
          <p:nvPr/>
        </p:nvSpPr>
        <p:spPr>
          <a:xfrm>
            <a:off x="0" y="349722"/>
            <a:ext cx="12192000" cy="1292662"/>
          </a:xfrm>
          <a:prstGeom prst="rect">
            <a:avLst/>
          </a:prstGeom>
          <a:noFill/>
        </p:spPr>
        <p:txBody>
          <a:bodyPr wrap="square" rtlCol="0" anchor="ctr">
            <a:spAutoFit/>
          </a:bodyPr>
          <a:lstStyle/>
          <a:p>
            <a:r>
              <a:rPr lang="de-DE" sz="2400" b="1" dirty="0">
                <a:latin typeface="Arial" panose="020B0604020202020204" pitchFamily="34" charset="0"/>
                <a:cs typeface="Arial" panose="020B0604020202020204" pitchFamily="34" charset="0"/>
              </a:rPr>
              <a:t>Special COVID Mode </a:t>
            </a:r>
            <a:r>
              <a:rPr lang="de-DE" sz="2400" b="1" dirty="0" err="1">
                <a:latin typeface="Arial" panose="020B0604020202020204" pitchFamily="34" charset="0"/>
                <a:cs typeface="Arial" panose="020B0604020202020204" pitchFamily="34" charset="0"/>
              </a:rPr>
              <a:t>operation</a:t>
            </a:r>
            <a:r>
              <a:rPr lang="de-DE" sz="2400" b="1" dirty="0">
                <a:latin typeface="Arial" panose="020B0604020202020204" pitchFamily="34" charset="0"/>
                <a:cs typeface="Arial" panose="020B0604020202020204" pitchFamily="34" charset="0"/>
              </a:rPr>
              <a:t> </a:t>
            </a:r>
            <a:r>
              <a:rPr lang="de-DE" sz="2000" b="1" dirty="0">
                <a:solidFill>
                  <a:schemeClr val="accent2">
                    <a:lumMod val="50000"/>
                  </a:schemeClr>
                </a:solidFill>
                <a:latin typeface="Arial" panose="020B0604020202020204" pitchFamily="34" charset="0"/>
                <a:cs typeface="Arial" panose="020B0604020202020204" pitchFamily="34" charset="0"/>
              </a:rPr>
              <a:t>24th March - 3rd May 2020 and </a:t>
            </a:r>
            <a:r>
              <a:rPr lang="de-DE" sz="2000" b="1" dirty="0" err="1">
                <a:solidFill>
                  <a:schemeClr val="accent2">
                    <a:lumMod val="50000"/>
                  </a:schemeClr>
                </a:solidFill>
                <a:latin typeface="Arial" panose="020B0604020202020204" pitchFamily="34" charset="0"/>
                <a:cs typeface="Arial" panose="020B0604020202020204" pitchFamily="34" charset="0"/>
              </a:rPr>
              <a:t>again</a:t>
            </a:r>
            <a:r>
              <a:rPr lang="de-DE" sz="2000" b="1" dirty="0">
                <a:solidFill>
                  <a:schemeClr val="accent2">
                    <a:lumMod val="50000"/>
                  </a:schemeClr>
                </a:solidFill>
                <a:latin typeface="Arial" panose="020B0604020202020204" pitchFamily="34" charset="0"/>
                <a:cs typeface="Arial" panose="020B0604020202020204" pitchFamily="34" charset="0"/>
              </a:rPr>
              <a:t> </a:t>
            </a:r>
            <a:r>
              <a:rPr lang="de-DE" sz="2000" b="1" dirty="0" err="1">
                <a:solidFill>
                  <a:schemeClr val="accent2">
                    <a:lumMod val="50000"/>
                  </a:schemeClr>
                </a:solidFill>
                <a:latin typeface="Arial" panose="020B0604020202020204" pitchFamily="34" charset="0"/>
                <a:cs typeface="Arial" panose="020B0604020202020204" pitchFamily="34" charset="0"/>
              </a:rPr>
              <a:t>since</a:t>
            </a:r>
            <a:r>
              <a:rPr lang="de-DE" sz="2000" b="1" dirty="0">
                <a:solidFill>
                  <a:schemeClr val="accent2">
                    <a:lumMod val="50000"/>
                  </a:schemeClr>
                </a:solidFill>
                <a:latin typeface="Arial" panose="020B0604020202020204" pitchFamily="34" charset="0"/>
                <a:cs typeface="Arial" panose="020B0604020202020204" pitchFamily="34" charset="0"/>
              </a:rPr>
              <a:t> November 9th</a:t>
            </a:r>
          </a:p>
          <a:p>
            <a:endParaRPr lang="de-DE" dirty="0">
              <a:solidFill>
                <a:schemeClr val="tx2"/>
              </a:solidFill>
              <a:latin typeface="Arial" panose="020B0604020202020204" pitchFamily="34" charset="0"/>
              <a:cs typeface="Arial" panose="020B0604020202020204" pitchFamily="34" charset="0"/>
            </a:endParaRPr>
          </a:p>
          <a:p>
            <a:pPr algn="ctr"/>
            <a:r>
              <a:rPr lang="de-DE" b="1" dirty="0">
                <a:latin typeface="Arial" panose="020B0604020202020204" pitchFamily="34" charset="0"/>
                <a:cs typeface="Arial" panose="020B0604020202020204" pitchFamily="34" charset="0"/>
              </a:rPr>
              <a:t>Monday – Friday </a:t>
            </a:r>
            <a:r>
              <a:rPr lang="de-DE" dirty="0">
                <a:latin typeface="Arial" panose="020B0604020202020204" pitchFamily="34" charset="0"/>
                <a:cs typeface="Arial" panose="020B0604020202020204" pitchFamily="34" charset="0"/>
              </a:rPr>
              <a:t>1 shift/</a:t>
            </a:r>
            <a:r>
              <a:rPr lang="de-DE" dirty="0" err="1">
                <a:latin typeface="Arial" panose="020B0604020202020204" pitchFamily="34" charset="0"/>
                <a:cs typeface="Arial" panose="020B0604020202020204" pitchFamily="34" charset="0"/>
              </a:rPr>
              <a:t>day</a:t>
            </a:r>
            <a:r>
              <a:rPr lang="de-DE" dirty="0">
                <a:latin typeface="Arial" panose="020B0604020202020204" pitchFamily="34" charset="0"/>
                <a:cs typeface="Arial" panose="020B0604020202020204" pitchFamily="34" charset="0"/>
              </a:rPr>
              <a:t> </a:t>
            </a:r>
            <a:r>
              <a:rPr lang="de-DE" b="1" dirty="0">
                <a:solidFill>
                  <a:schemeClr val="tx2"/>
                </a:solidFill>
                <a:latin typeface="Arial" panose="020B0604020202020204" pitchFamily="34" charset="0"/>
                <a:cs typeface="Arial" panose="020B0604020202020204" pitchFamily="34" charset="0"/>
              </a:rPr>
              <a:t>9 a.m. - 5 p.m., </a:t>
            </a:r>
            <a:r>
              <a:rPr lang="de-DE" dirty="0" err="1">
                <a:latin typeface="Arial" panose="020B0604020202020204" pitchFamily="34" charset="0"/>
                <a:cs typeface="Arial" panose="020B0604020202020204" pitchFamily="34" charset="0"/>
              </a:rPr>
              <a:t>allowing</a:t>
            </a:r>
            <a:r>
              <a:rPr lang="de-DE" dirty="0">
                <a:latin typeface="Arial" panose="020B0604020202020204" pitchFamily="34" charset="0"/>
                <a:cs typeface="Arial" panose="020B0604020202020204" pitchFamily="34" charset="0"/>
              </a:rPr>
              <a:t> 2 </a:t>
            </a:r>
            <a:r>
              <a:rPr lang="de-DE" dirty="0" err="1">
                <a:latin typeface="Arial" panose="020B0604020202020204" pitchFamily="34" charset="0"/>
                <a:cs typeface="Arial" panose="020B0604020202020204" pitchFamily="34" charset="0"/>
              </a:rPr>
              <a:t>injections</a:t>
            </a:r>
            <a:r>
              <a:rPr lang="de-DE" dirty="0">
                <a:latin typeface="Arial" panose="020B0604020202020204" pitchFamily="34" charset="0"/>
                <a:cs typeface="Arial" panose="020B0604020202020204" pitchFamily="34" charset="0"/>
              </a:rPr>
              <a:t>/</a:t>
            </a:r>
            <a:r>
              <a:rPr lang="de-DE" dirty="0" err="1">
                <a:latin typeface="Arial" panose="020B0604020202020204" pitchFamily="34" charset="0"/>
                <a:cs typeface="Arial" panose="020B0604020202020204" pitchFamily="34" charset="0"/>
              </a:rPr>
              <a:t>day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establishing</a:t>
            </a:r>
            <a:r>
              <a:rPr lang="de-DE" dirty="0">
                <a:latin typeface="Arial" panose="020B0604020202020204" pitchFamily="34" charset="0"/>
                <a:cs typeface="Arial" panose="020B0604020202020204" pitchFamily="34" charset="0"/>
              </a:rPr>
              <a:t> 24h </a:t>
            </a:r>
            <a:r>
              <a:rPr lang="de-DE" dirty="0" err="1">
                <a:latin typeface="Arial" panose="020B0604020202020204" pitchFamily="34" charset="0"/>
                <a:cs typeface="Arial" panose="020B0604020202020204" pitchFamily="34" charset="0"/>
              </a:rPr>
              <a:t>user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operation</a:t>
            </a:r>
            <a:endParaRPr lang="de-DE" dirty="0">
              <a:latin typeface="Arial" panose="020B0604020202020204" pitchFamily="34" charset="0"/>
              <a:cs typeface="Arial" panose="020B0604020202020204" pitchFamily="34" charset="0"/>
            </a:endParaRPr>
          </a:p>
          <a:p>
            <a:pPr algn="ctr"/>
            <a:r>
              <a:rPr lang="de-DE" b="1" dirty="0" err="1">
                <a:solidFill>
                  <a:srgbClr val="0000FF"/>
                </a:solidFill>
                <a:latin typeface="Arial" panose="020B0604020202020204" pitchFamily="34" charset="0"/>
                <a:cs typeface="Arial" panose="020B0604020202020204" pitchFamily="34" charset="0"/>
              </a:rPr>
              <a:t>no</a:t>
            </a:r>
            <a:r>
              <a:rPr lang="de-DE" b="1" dirty="0">
                <a:solidFill>
                  <a:srgbClr val="0000FF"/>
                </a:solidFill>
                <a:latin typeface="Arial" panose="020B0604020202020204" pitchFamily="34" charset="0"/>
                <a:cs typeface="Arial" panose="020B0604020202020204" pitchFamily="34" charset="0"/>
              </a:rPr>
              <a:t> </a:t>
            </a:r>
            <a:r>
              <a:rPr lang="de-DE" b="1" dirty="0" err="1">
                <a:solidFill>
                  <a:srgbClr val="0000FF"/>
                </a:solidFill>
                <a:latin typeface="Arial" panose="020B0604020202020204" pitchFamily="34" charset="0"/>
                <a:cs typeface="Arial" panose="020B0604020202020204" pitchFamily="34" charset="0"/>
              </a:rPr>
              <a:t>machine</a:t>
            </a:r>
            <a:r>
              <a:rPr lang="de-DE" b="1" dirty="0">
                <a:solidFill>
                  <a:srgbClr val="0000FF"/>
                </a:solidFill>
                <a:latin typeface="Arial" panose="020B0604020202020204" pitchFamily="34" charset="0"/>
                <a:cs typeface="Arial" panose="020B0604020202020204" pitchFamily="34" charset="0"/>
              </a:rPr>
              <a:t> </a:t>
            </a:r>
            <a:r>
              <a:rPr lang="de-DE" b="1" dirty="0" err="1">
                <a:solidFill>
                  <a:srgbClr val="0000FF"/>
                </a:solidFill>
                <a:latin typeface="Arial" panose="020B0604020202020204" pitchFamily="34" charset="0"/>
                <a:cs typeface="Arial" panose="020B0604020202020204" pitchFamily="34" charset="0"/>
              </a:rPr>
              <a:t>studies</a:t>
            </a:r>
            <a:r>
              <a:rPr lang="de-DE" b="1" dirty="0">
                <a:solidFill>
                  <a:srgbClr val="0000FF"/>
                </a:solidFill>
                <a:latin typeface="Arial" panose="020B0604020202020204" pitchFamily="34" charset="0"/>
                <a:cs typeface="Arial" panose="020B0604020202020204" pitchFamily="34" charset="0"/>
              </a:rPr>
              <a:t> </a:t>
            </a:r>
            <a:r>
              <a:rPr lang="de-DE" b="1" dirty="0" err="1">
                <a:solidFill>
                  <a:srgbClr val="0000FF"/>
                </a:solidFill>
                <a:latin typeface="Arial" panose="020B0604020202020204" pitchFamily="34" charset="0"/>
                <a:cs typeface="Arial" panose="020B0604020202020204" pitchFamily="34" charset="0"/>
              </a:rPr>
              <a:t>or</a:t>
            </a:r>
            <a:r>
              <a:rPr lang="de-DE" b="1" dirty="0">
                <a:solidFill>
                  <a:srgbClr val="0000FF"/>
                </a:solidFill>
                <a:latin typeface="Arial" panose="020B0604020202020204" pitchFamily="34" charset="0"/>
                <a:cs typeface="Arial" panose="020B0604020202020204" pitchFamily="34" charset="0"/>
              </a:rPr>
              <a:t> </a:t>
            </a:r>
            <a:r>
              <a:rPr lang="de-DE" b="1" dirty="0" err="1">
                <a:solidFill>
                  <a:srgbClr val="0000FF"/>
                </a:solidFill>
                <a:latin typeface="Arial" panose="020B0604020202020204" pitchFamily="34" charset="0"/>
                <a:cs typeface="Arial" panose="020B0604020202020204" pitchFamily="34" charset="0"/>
              </a:rPr>
              <a:t>special</a:t>
            </a:r>
            <a:r>
              <a:rPr lang="de-DE" b="1" dirty="0">
                <a:solidFill>
                  <a:srgbClr val="0000FF"/>
                </a:solidFill>
                <a:latin typeface="Arial" panose="020B0604020202020204" pitchFamily="34" charset="0"/>
                <a:cs typeface="Arial" panose="020B0604020202020204" pitchFamily="34" charset="0"/>
              </a:rPr>
              <a:t> </a:t>
            </a:r>
            <a:r>
              <a:rPr lang="de-DE" b="1" dirty="0" err="1">
                <a:solidFill>
                  <a:srgbClr val="0000FF"/>
                </a:solidFill>
                <a:latin typeface="Arial" panose="020B0604020202020204" pitchFamily="34" charset="0"/>
                <a:cs typeface="Arial" panose="020B0604020202020204" pitchFamily="34" charset="0"/>
              </a:rPr>
              <a:t>modes</a:t>
            </a:r>
            <a:r>
              <a:rPr lang="de-DE" b="1" dirty="0">
                <a:solidFill>
                  <a:srgbClr val="0000FF"/>
                </a:solidFill>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which</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would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require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intervention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an expert </a:t>
            </a:r>
            <a:r>
              <a:rPr lang="de-DE" dirty="0" err="1">
                <a:latin typeface="Arial" panose="020B0604020202020204" pitchFamily="34" charset="0"/>
                <a:cs typeface="Arial" panose="020B0604020202020204" pitchFamily="34" charset="0"/>
              </a:rPr>
              <a:t>to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reestablish</a:t>
            </a:r>
            <a:r>
              <a:rPr lang="de-DE" dirty="0">
                <a:latin typeface="Arial" panose="020B0604020202020204" pitchFamily="34" charset="0"/>
                <a:cs typeface="Arial" panose="020B0604020202020204" pitchFamily="34" charset="0"/>
              </a:rPr>
              <a:t> SU </a:t>
            </a:r>
            <a:r>
              <a:rPr lang="de-DE" dirty="0" err="1">
                <a:latin typeface="Arial" panose="020B0604020202020204" pitchFamily="34" charset="0"/>
                <a:cs typeface="Arial" panose="020B0604020202020204" pitchFamily="34" charset="0"/>
              </a:rPr>
              <a:t>operation</a:t>
            </a:r>
            <a:endParaRPr lang="de-DE" b="1" dirty="0">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E0D9F5EE-C6FA-430B-9E80-234AAE3BFC44}"/>
              </a:ext>
            </a:extLst>
          </p:cNvPr>
          <p:cNvPicPr>
            <a:picLocks noChangeAspect="1"/>
          </p:cNvPicPr>
          <p:nvPr/>
        </p:nvPicPr>
        <p:blipFill>
          <a:blip r:embed="rId2"/>
          <a:stretch>
            <a:fillRect/>
          </a:stretch>
        </p:blipFill>
        <p:spPr>
          <a:xfrm>
            <a:off x="1249560" y="2068032"/>
            <a:ext cx="9351312" cy="4688681"/>
          </a:xfrm>
          <a:prstGeom prst="rect">
            <a:avLst/>
          </a:prstGeom>
        </p:spPr>
      </p:pic>
      <p:sp>
        <p:nvSpPr>
          <p:cNvPr id="7" name="Textfeld 6">
            <a:extLst>
              <a:ext uri="{FF2B5EF4-FFF2-40B4-BE49-F238E27FC236}">
                <a16:creationId xmlns:a16="http://schemas.microsoft.com/office/drawing/2014/main" id="{BA5702EE-069A-4170-9699-B056F3D402C9}"/>
              </a:ext>
            </a:extLst>
          </p:cNvPr>
          <p:cNvSpPr txBox="1"/>
          <p:nvPr/>
        </p:nvSpPr>
        <p:spPr>
          <a:xfrm>
            <a:off x="319497" y="2540000"/>
            <a:ext cx="930063" cy="369332"/>
          </a:xfrm>
          <a:prstGeom prst="rect">
            <a:avLst/>
          </a:prstGeom>
          <a:noFill/>
        </p:spPr>
        <p:txBody>
          <a:bodyPr wrap="none" rtlCol="0">
            <a:spAutoFit/>
          </a:bodyPr>
          <a:lstStyle/>
          <a:p>
            <a:r>
              <a:rPr lang="de-DE" b="1" dirty="0"/>
              <a:t>180mA</a:t>
            </a:r>
          </a:p>
        </p:txBody>
      </p:sp>
      <p:cxnSp>
        <p:nvCxnSpPr>
          <p:cNvPr id="9" name="Gerader Verbinder 8">
            <a:extLst>
              <a:ext uri="{FF2B5EF4-FFF2-40B4-BE49-F238E27FC236}">
                <a16:creationId xmlns:a16="http://schemas.microsoft.com/office/drawing/2014/main" id="{F1D3B77E-6FB1-4789-930C-B18D10A67AD7}"/>
              </a:ext>
            </a:extLst>
          </p:cNvPr>
          <p:cNvCxnSpPr>
            <a:cxnSpLocks/>
          </p:cNvCxnSpPr>
          <p:nvPr/>
        </p:nvCxnSpPr>
        <p:spPr>
          <a:xfrm>
            <a:off x="1249560" y="2736612"/>
            <a:ext cx="3006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504B06C5-AF85-4647-86AB-D8118E26DEF2}"/>
              </a:ext>
            </a:extLst>
          </p:cNvPr>
          <p:cNvSpPr txBox="1"/>
          <p:nvPr/>
        </p:nvSpPr>
        <p:spPr>
          <a:xfrm>
            <a:off x="1097160" y="6259812"/>
            <a:ext cx="1402948" cy="369332"/>
          </a:xfrm>
          <a:prstGeom prst="rect">
            <a:avLst/>
          </a:prstGeom>
          <a:noFill/>
        </p:spPr>
        <p:txBody>
          <a:bodyPr wrap="none" rtlCol="0">
            <a:spAutoFit/>
          </a:bodyPr>
          <a:lstStyle/>
          <a:p>
            <a:r>
              <a:rPr lang="de-DE" b="1" dirty="0">
                <a:latin typeface="Arial" panose="020B0604020202020204" pitchFamily="34" charset="0"/>
                <a:cs typeface="Arial" panose="020B0604020202020204" pitchFamily="34" charset="0"/>
              </a:rPr>
              <a:t>March 24th</a:t>
            </a:r>
          </a:p>
        </p:txBody>
      </p:sp>
      <p:sp>
        <p:nvSpPr>
          <p:cNvPr id="11" name="Textfeld 10">
            <a:extLst>
              <a:ext uri="{FF2B5EF4-FFF2-40B4-BE49-F238E27FC236}">
                <a16:creationId xmlns:a16="http://schemas.microsoft.com/office/drawing/2014/main" id="{272AF51E-28EC-48A0-80A0-2342246BD651}"/>
              </a:ext>
            </a:extLst>
          </p:cNvPr>
          <p:cNvSpPr txBox="1"/>
          <p:nvPr/>
        </p:nvSpPr>
        <p:spPr>
          <a:xfrm>
            <a:off x="9818599" y="6324314"/>
            <a:ext cx="1051891" cy="369332"/>
          </a:xfrm>
          <a:prstGeom prst="rect">
            <a:avLst/>
          </a:prstGeom>
          <a:noFill/>
        </p:spPr>
        <p:txBody>
          <a:bodyPr wrap="none" rtlCol="0">
            <a:spAutoFit/>
          </a:bodyPr>
          <a:lstStyle/>
          <a:p>
            <a:r>
              <a:rPr lang="de-DE" b="1" dirty="0">
                <a:latin typeface="Arial" panose="020B0604020202020204" pitchFamily="34" charset="0"/>
                <a:cs typeface="Arial" panose="020B0604020202020204" pitchFamily="34" charset="0"/>
              </a:rPr>
              <a:t>May 3rd</a:t>
            </a:r>
          </a:p>
        </p:txBody>
      </p:sp>
      <p:sp>
        <p:nvSpPr>
          <p:cNvPr id="12" name="Textfeld 11">
            <a:extLst>
              <a:ext uri="{FF2B5EF4-FFF2-40B4-BE49-F238E27FC236}">
                <a16:creationId xmlns:a16="http://schemas.microsoft.com/office/drawing/2014/main" id="{47DEA81C-E8E6-42A2-A4F9-C2609C2E5B6F}"/>
              </a:ext>
            </a:extLst>
          </p:cNvPr>
          <p:cNvSpPr txBox="1"/>
          <p:nvPr/>
        </p:nvSpPr>
        <p:spPr>
          <a:xfrm>
            <a:off x="4368800" y="6324314"/>
            <a:ext cx="184731" cy="369332"/>
          </a:xfrm>
          <a:prstGeom prst="rect">
            <a:avLst/>
          </a:prstGeom>
          <a:noFill/>
        </p:spPr>
        <p:txBody>
          <a:bodyPr wrap="none" rtlCol="0">
            <a:spAutoFit/>
          </a:bodyPr>
          <a:lstStyle/>
          <a:p>
            <a:endParaRPr lang="de-DE" dirty="0"/>
          </a:p>
        </p:txBody>
      </p:sp>
      <p:sp>
        <p:nvSpPr>
          <p:cNvPr id="13" name="Textfeld 12">
            <a:extLst>
              <a:ext uri="{FF2B5EF4-FFF2-40B4-BE49-F238E27FC236}">
                <a16:creationId xmlns:a16="http://schemas.microsoft.com/office/drawing/2014/main" id="{49181420-F4DC-40E3-BEA9-B08FF4C9E832}"/>
              </a:ext>
            </a:extLst>
          </p:cNvPr>
          <p:cNvSpPr txBox="1"/>
          <p:nvPr/>
        </p:nvSpPr>
        <p:spPr>
          <a:xfrm>
            <a:off x="395497" y="1680845"/>
            <a:ext cx="11059438" cy="646331"/>
          </a:xfrm>
          <a:prstGeom prst="rect">
            <a:avLst/>
          </a:prstGeom>
          <a:solidFill>
            <a:schemeClr val="bg1"/>
          </a:solidFill>
        </p:spPr>
        <p:txBody>
          <a:bodyPr wrap="none" rtlCol="0">
            <a:spAutoFit/>
          </a:bodyPr>
          <a:lstStyle/>
          <a:p>
            <a:r>
              <a:rPr lang="de-DE" dirty="0" err="1">
                <a:latin typeface="Arial" panose="020B0604020202020204" pitchFamily="34" charset="0"/>
                <a:cs typeface="Arial" panose="020B0604020202020204" pitchFamily="34" charset="0"/>
              </a:rPr>
              <a:t>During</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this</a:t>
            </a:r>
            <a:r>
              <a:rPr lang="de-DE" dirty="0">
                <a:latin typeface="Arial" panose="020B0604020202020204" pitchFamily="34" charset="0"/>
                <a:cs typeface="Arial" panose="020B0604020202020204" pitchFamily="34" charset="0"/>
              </a:rPr>
              <a:t> whole </a:t>
            </a:r>
            <a:r>
              <a:rPr lang="de-DE" dirty="0" err="1">
                <a:latin typeface="Arial" panose="020B0604020202020204" pitchFamily="34" charset="0"/>
                <a:cs typeface="Arial" panose="020B0604020202020204" pitchFamily="34" charset="0"/>
              </a:rPr>
              <a:t>period</a:t>
            </a:r>
            <a:r>
              <a:rPr lang="de-DE" dirty="0">
                <a:latin typeface="Arial" panose="020B0604020202020204" pitchFamily="34" charset="0"/>
                <a:cs typeface="Arial" panose="020B0604020202020204" pitchFamily="34" charset="0"/>
              </a:rPr>
              <a:t>  </a:t>
            </a:r>
            <a:r>
              <a:rPr lang="de-DE" b="1" dirty="0">
                <a:solidFill>
                  <a:srgbClr val="0000FF"/>
                </a:solidFill>
                <a:latin typeface="Arial" panose="020B0604020202020204" pitchFamily="34" charset="0"/>
                <a:cs typeface="Arial" panose="020B0604020202020204" pitchFamily="34" charset="0"/>
              </a:rPr>
              <a:t>2 faults </a:t>
            </a:r>
            <a:r>
              <a:rPr lang="de-DE" dirty="0">
                <a:latin typeface="Arial" panose="020B0604020202020204" pitchFamily="34" charset="0"/>
                <a:cs typeface="Arial" panose="020B0604020202020204" pitchFamily="34" charset="0"/>
              </a:rPr>
              <a:t>occured where users had to wait for fresh beam on start of the </a:t>
            </a:r>
            <a:r>
              <a:rPr lang="de-DE" dirty="0" err="1">
                <a:latin typeface="Arial" panose="020B0604020202020204" pitchFamily="34" charset="0"/>
                <a:cs typeface="Arial" panose="020B0604020202020204" pitchFamily="34" charset="0"/>
              </a:rPr>
              <a:t>next</a:t>
            </a:r>
            <a:r>
              <a:rPr lang="de-DE" dirty="0">
                <a:latin typeface="Arial" panose="020B0604020202020204" pitchFamily="34" charset="0"/>
                <a:cs typeface="Arial" panose="020B0604020202020204" pitchFamily="34" charset="0"/>
              </a:rPr>
              <a:t> shift</a:t>
            </a:r>
          </a:p>
          <a:p>
            <a:endParaRPr lang="de-DE" dirty="0"/>
          </a:p>
        </p:txBody>
      </p:sp>
      <p:sp>
        <p:nvSpPr>
          <p:cNvPr id="14" name="Foliennummernplatzhalter 1">
            <a:extLst>
              <a:ext uri="{FF2B5EF4-FFF2-40B4-BE49-F238E27FC236}">
                <a16:creationId xmlns:a16="http://schemas.microsoft.com/office/drawing/2014/main" id="{576C02BA-DF05-453A-B57E-82D497929351}"/>
              </a:ext>
            </a:extLst>
          </p:cNvPr>
          <p:cNvSpPr txBox="1">
            <a:spLocks/>
          </p:cNvSpPr>
          <p:nvPr/>
        </p:nvSpPr>
        <p:spPr>
          <a:xfrm>
            <a:off x="10764726" y="6356350"/>
            <a:ext cx="1298543" cy="365125"/>
          </a:xfrm>
          <a:prstGeom prst="rect">
            <a:avLst/>
          </a:prstGeom>
          <a:solidFill>
            <a:schemeClr val="bg1"/>
          </a:solidFill>
        </p:spPr>
        <p:txBody>
          <a:bodyPr/>
          <a:lstStyle>
            <a:defPPr>
              <a:defRPr lang="de-DE"/>
            </a:defPPr>
            <a:lvl1pPr algn="ctr" rtl="0" fontAlgn="base">
              <a:spcBef>
                <a:spcPct val="0"/>
              </a:spcBef>
              <a:spcAft>
                <a:spcPct val="0"/>
              </a:spcAft>
              <a:defRPr sz="2000" kern="1200">
                <a:solidFill>
                  <a:schemeClr val="tx1"/>
                </a:solidFill>
                <a:latin typeface="Times New Roman" pitchFamily="18" charset="0"/>
                <a:ea typeface="+mn-ea"/>
                <a:cs typeface="Arial" pitchFamily="34" charset="0"/>
              </a:defRPr>
            </a:lvl1pPr>
            <a:lvl2pPr marL="457200" algn="ctr" rtl="0" fontAlgn="base">
              <a:spcBef>
                <a:spcPct val="0"/>
              </a:spcBef>
              <a:spcAft>
                <a:spcPct val="0"/>
              </a:spcAft>
              <a:defRPr sz="2000" kern="1200">
                <a:solidFill>
                  <a:schemeClr val="tx1"/>
                </a:solidFill>
                <a:latin typeface="Times New Roman" pitchFamily="18" charset="0"/>
                <a:ea typeface="+mn-ea"/>
                <a:cs typeface="Arial" pitchFamily="34" charset="0"/>
              </a:defRPr>
            </a:lvl2pPr>
            <a:lvl3pPr marL="914400" algn="ctr" rtl="0" fontAlgn="base">
              <a:spcBef>
                <a:spcPct val="0"/>
              </a:spcBef>
              <a:spcAft>
                <a:spcPct val="0"/>
              </a:spcAft>
              <a:defRPr sz="2000" kern="1200">
                <a:solidFill>
                  <a:schemeClr val="tx1"/>
                </a:solidFill>
                <a:latin typeface="Times New Roman" pitchFamily="18" charset="0"/>
                <a:ea typeface="+mn-ea"/>
                <a:cs typeface="Arial" pitchFamily="34" charset="0"/>
              </a:defRPr>
            </a:lvl3pPr>
            <a:lvl4pPr marL="1371600" algn="ctr" rtl="0" fontAlgn="base">
              <a:spcBef>
                <a:spcPct val="0"/>
              </a:spcBef>
              <a:spcAft>
                <a:spcPct val="0"/>
              </a:spcAft>
              <a:defRPr sz="2000" kern="1200">
                <a:solidFill>
                  <a:schemeClr val="tx1"/>
                </a:solidFill>
                <a:latin typeface="Times New Roman" pitchFamily="18" charset="0"/>
                <a:ea typeface="+mn-ea"/>
                <a:cs typeface="Arial" pitchFamily="34" charset="0"/>
              </a:defRPr>
            </a:lvl4pPr>
            <a:lvl5pPr marL="1828800" algn="ctr" rtl="0" fontAlgn="base">
              <a:spcBef>
                <a:spcPct val="0"/>
              </a:spcBef>
              <a:spcAft>
                <a:spcPct val="0"/>
              </a:spcAft>
              <a:defRPr sz="2000" kern="1200">
                <a:solidFill>
                  <a:schemeClr val="tx1"/>
                </a:solidFill>
                <a:latin typeface="Times New Roman" pitchFamily="18" charset="0"/>
                <a:ea typeface="+mn-ea"/>
                <a:cs typeface="Arial" pitchFamily="34" charset="0"/>
              </a:defRPr>
            </a:lvl5pPr>
            <a:lvl6pPr marL="2286000" algn="l" defTabSz="914400" rtl="0" eaLnBrk="1" latinLnBrk="0" hangingPunct="1">
              <a:defRPr sz="2000" kern="1200">
                <a:solidFill>
                  <a:schemeClr val="tx1"/>
                </a:solidFill>
                <a:latin typeface="Times New Roman" pitchFamily="18" charset="0"/>
                <a:ea typeface="+mn-ea"/>
                <a:cs typeface="Arial" pitchFamily="34" charset="0"/>
              </a:defRPr>
            </a:lvl6pPr>
            <a:lvl7pPr marL="2743200" algn="l" defTabSz="914400" rtl="0" eaLnBrk="1" latinLnBrk="0" hangingPunct="1">
              <a:defRPr sz="2000" kern="1200">
                <a:solidFill>
                  <a:schemeClr val="tx1"/>
                </a:solidFill>
                <a:latin typeface="Times New Roman" pitchFamily="18" charset="0"/>
                <a:ea typeface="+mn-ea"/>
                <a:cs typeface="Arial" pitchFamily="34" charset="0"/>
              </a:defRPr>
            </a:lvl7pPr>
            <a:lvl8pPr marL="3200400" algn="l" defTabSz="914400" rtl="0" eaLnBrk="1" latinLnBrk="0" hangingPunct="1">
              <a:defRPr sz="2000" kern="1200">
                <a:solidFill>
                  <a:schemeClr val="tx1"/>
                </a:solidFill>
                <a:latin typeface="Times New Roman" pitchFamily="18" charset="0"/>
                <a:ea typeface="+mn-ea"/>
                <a:cs typeface="Arial" pitchFamily="34" charset="0"/>
              </a:defRPr>
            </a:lvl8pPr>
            <a:lvl9pPr marL="3657600" algn="l" defTabSz="914400" rtl="0" eaLnBrk="1" latinLnBrk="0" hangingPunct="1">
              <a:defRPr sz="2000" kern="1200">
                <a:solidFill>
                  <a:schemeClr val="tx1"/>
                </a:solidFill>
                <a:latin typeface="Times New Roman" pitchFamily="18" charset="0"/>
                <a:ea typeface="+mn-ea"/>
                <a:cs typeface="Arial" pitchFamily="34" charset="0"/>
              </a:defRPr>
            </a:lvl9pPr>
          </a:lstStyle>
          <a:p>
            <a:pPr>
              <a:defRPr/>
            </a:pPr>
            <a:fld id="{AC2576D1-B625-48E3-8FC1-DA6631EDA154}" type="slidenum">
              <a:rPr lang="de-DE" altLang="de-DE" smtClean="0"/>
              <a:pPr>
                <a:defRPr/>
              </a:pPr>
              <a:t>6</a:t>
            </a:fld>
            <a:r>
              <a:rPr lang="de-DE" altLang="de-DE" dirty="0"/>
              <a:t>/22</a:t>
            </a:r>
          </a:p>
        </p:txBody>
      </p:sp>
      <p:sp>
        <p:nvSpPr>
          <p:cNvPr id="4" name="Rechteck 3">
            <a:extLst>
              <a:ext uri="{FF2B5EF4-FFF2-40B4-BE49-F238E27FC236}">
                <a16:creationId xmlns:a16="http://schemas.microsoft.com/office/drawing/2014/main" id="{2719FC43-336D-44F4-AEF5-EA4930103AF9}"/>
              </a:ext>
            </a:extLst>
          </p:cNvPr>
          <p:cNvSpPr/>
          <p:nvPr/>
        </p:nvSpPr>
        <p:spPr>
          <a:xfrm>
            <a:off x="1519058" y="4451278"/>
            <a:ext cx="10091224" cy="923330"/>
          </a:xfrm>
          <a:prstGeom prst="rect">
            <a:avLst/>
          </a:prstGeom>
          <a:noFill/>
        </p:spPr>
        <p:txBody>
          <a:bodyPr wrap="none" lIns="91440" tIns="45720" rIns="91440" bIns="45720">
            <a:spAutoFit/>
          </a:bodyPr>
          <a:lstStyle/>
          <a:p>
            <a:pPr algn="ctr"/>
            <a:r>
              <a:rPr lang="de-DE" sz="5400" b="1" dirty="0">
                <a:ln w="6600">
                  <a:solidFill>
                    <a:schemeClr val="accent2"/>
                  </a:solidFill>
                  <a:prstDash val="solid"/>
                </a:ln>
                <a:solidFill>
                  <a:srgbClr val="FFFFFF"/>
                </a:solidFill>
                <a:effectLst>
                  <a:outerShdw dist="38100" dir="2700000" algn="tl" rotWithShape="0">
                    <a:schemeClr val="accent2"/>
                  </a:outerShdw>
                </a:effectLst>
              </a:rPr>
              <a:t>Grateful </a:t>
            </a:r>
            <a:r>
              <a:rPr lang="de-DE" sz="5400" b="1" dirty="0" err="1">
                <a:ln w="6600">
                  <a:solidFill>
                    <a:schemeClr val="accent2"/>
                  </a:solidFill>
                  <a:prstDash val="solid"/>
                </a:ln>
                <a:solidFill>
                  <a:srgbClr val="FFFFFF"/>
                </a:solidFill>
                <a:effectLst>
                  <a:outerShdw dist="38100" dir="2700000" algn="tl" rotWithShape="0">
                    <a:schemeClr val="accent2"/>
                  </a:outerShdw>
                </a:effectLst>
              </a:rPr>
              <a:t>to</a:t>
            </a:r>
            <a:r>
              <a:rPr lang="de-DE" sz="5400" b="1" dirty="0">
                <a:ln w="6600">
                  <a:solidFill>
                    <a:schemeClr val="accent2"/>
                  </a:solidFill>
                  <a:prstDash val="solid"/>
                </a:ln>
                <a:solidFill>
                  <a:srgbClr val="FFFFFF"/>
                </a:solidFill>
                <a:effectLst>
                  <a:outerShdw dist="38100" dir="2700000" algn="tl" rotWithShape="0">
                    <a:schemeClr val="accent2"/>
                  </a:outerShdw>
                </a:effectLst>
              </a:rPr>
              <a:t> </a:t>
            </a:r>
            <a:r>
              <a:rPr lang="de-DE" sz="5400" b="1" dirty="0" err="1">
                <a:ln w="6600">
                  <a:solidFill>
                    <a:schemeClr val="accent2"/>
                  </a:solidFill>
                  <a:prstDash val="solid"/>
                </a:ln>
                <a:solidFill>
                  <a:srgbClr val="FFFFFF"/>
                </a:solidFill>
                <a:effectLst>
                  <a:outerShdw dist="38100" dir="2700000" algn="tl" rotWithShape="0">
                    <a:schemeClr val="accent2"/>
                  </a:outerShdw>
                </a:effectLst>
              </a:rPr>
              <a:t>the</a:t>
            </a:r>
            <a:r>
              <a:rPr lang="de-DE" sz="5400" b="1" dirty="0">
                <a:ln w="6600">
                  <a:solidFill>
                    <a:schemeClr val="accent2"/>
                  </a:solidFill>
                  <a:prstDash val="solid"/>
                </a:ln>
                <a:solidFill>
                  <a:srgbClr val="FFFFFF"/>
                </a:solidFill>
                <a:effectLst>
                  <a:outerShdw dist="38100" dir="2700000" algn="tl" rotWithShape="0">
                    <a:schemeClr val="accent2"/>
                  </a:outerShdw>
                </a:effectLst>
              </a:rPr>
              <a:t> HZB OP-Team !</a:t>
            </a:r>
            <a:endParaRPr lang="de-DE"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6" name="Pfeil: nach unten 15">
            <a:extLst>
              <a:ext uri="{FF2B5EF4-FFF2-40B4-BE49-F238E27FC236}">
                <a16:creationId xmlns:a16="http://schemas.microsoft.com/office/drawing/2014/main" id="{197C334C-4E6C-4BF4-893A-9A8320E0B261}"/>
              </a:ext>
            </a:extLst>
          </p:cNvPr>
          <p:cNvSpPr/>
          <p:nvPr/>
        </p:nvSpPr>
        <p:spPr>
          <a:xfrm rot="10800000">
            <a:off x="9845232" y="6065724"/>
            <a:ext cx="73916" cy="255391"/>
          </a:xfrm>
          <a:prstGeom prst="down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00FF"/>
              </a:solidFill>
            </a:endParaRPr>
          </a:p>
        </p:txBody>
      </p:sp>
      <p:sp>
        <p:nvSpPr>
          <p:cNvPr id="17" name="Pfeil: nach unten 16">
            <a:extLst>
              <a:ext uri="{FF2B5EF4-FFF2-40B4-BE49-F238E27FC236}">
                <a16:creationId xmlns:a16="http://schemas.microsoft.com/office/drawing/2014/main" id="{12817BA7-B751-4459-9105-7DC163ABC671}"/>
              </a:ext>
            </a:extLst>
          </p:cNvPr>
          <p:cNvSpPr/>
          <p:nvPr/>
        </p:nvSpPr>
        <p:spPr>
          <a:xfrm rot="10800000">
            <a:off x="10083002" y="6065725"/>
            <a:ext cx="90720" cy="230758"/>
          </a:xfrm>
          <a:prstGeom prst="down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4053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281EC8B-B417-475B-9847-F0FC88C23E7E}"/>
              </a:ext>
            </a:extLst>
          </p:cNvPr>
          <p:cNvSpPr>
            <a:spLocks noGrp="1"/>
          </p:cNvSpPr>
          <p:nvPr>
            <p:ph type="sldNum" sz="quarter" idx="12"/>
          </p:nvPr>
        </p:nvSpPr>
        <p:spPr/>
        <p:txBody>
          <a:bodyPr/>
          <a:lstStyle/>
          <a:p>
            <a:fld id="{A90F5304-658C-465E-BFAA-5305700545B9}" type="slidenum">
              <a:rPr lang="zh-CN" altLang="en-US" smtClean="0"/>
              <a:t>7</a:t>
            </a:fld>
            <a:endParaRPr lang="zh-CN" altLang="en-US"/>
          </a:p>
        </p:txBody>
      </p:sp>
      <p:pic>
        <p:nvPicPr>
          <p:cNvPr id="4" name="Grafik 3">
            <a:extLst>
              <a:ext uri="{FF2B5EF4-FFF2-40B4-BE49-F238E27FC236}">
                <a16:creationId xmlns:a16="http://schemas.microsoft.com/office/drawing/2014/main" id="{9ADF0233-A36A-4733-8B89-8DDFA67D3E39}"/>
              </a:ext>
            </a:extLst>
          </p:cNvPr>
          <p:cNvPicPr>
            <a:picLocks noChangeAspect="1"/>
          </p:cNvPicPr>
          <p:nvPr/>
        </p:nvPicPr>
        <p:blipFill>
          <a:blip r:embed="rId2"/>
          <a:stretch>
            <a:fillRect/>
          </a:stretch>
        </p:blipFill>
        <p:spPr>
          <a:xfrm>
            <a:off x="786682" y="842316"/>
            <a:ext cx="7152988" cy="3204577"/>
          </a:xfrm>
          <a:prstGeom prst="rect">
            <a:avLst/>
          </a:prstGeom>
        </p:spPr>
      </p:pic>
      <p:pic>
        <p:nvPicPr>
          <p:cNvPr id="6" name="Grafik 5">
            <a:extLst>
              <a:ext uri="{FF2B5EF4-FFF2-40B4-BE49-F238E27FC236}">
                <a16:creationId xmlns:a16="http://schemas.microsoft.com/office/drawing/2014/main" id="{2DC4D463-699F-479A-8508-607E747F4488}"/>
              </a:ext>
            </a:extLst>
          </p:cNvPr>
          <p:cNvPicPr>
            <a:picLocks noChangeAspect="1"/>
          </p:cNvPicPr>
          <p:nvPr/>
        </p:nvPicPr>
        <p:blipFill>
          <a:blip r:embed="rId3"/>
          <a:stretch>
            <a:fillRect/>
          </a:stretch>
        </p:blipFill>
        <p:spPr>
          <a:xfrm>
            <a:off x="0" y="4424599"/>
            <a:ext cx="12192000" cy="2175195"/>
          </a:xfrm>
          <a:prstGeom prst="rect">
            <a:avLst/>
          </a:prstGeom>
        </p:spPr>
      </p:pic>
      <p:sp>
        <p:nvSpPr>
          <p:cNvPr id="7" name="Textfeld 6">
            <a:extLst>
              <a:ext uri="{FF2B5EF4-FFF2-40B4-BE49-F238E27FC236}">
                <a16:creationId xmlns:a16="http://schemas.microsoft.com/office/drawing/2014/main" id="{03B11F93-37A9-4D6D-902C-35F7812CE2DB}"/>
              </a:ext>
            </a:extLst>
          </p:cNvPr>
          <p:cNvSpPr txBox="1"/>
          <p:nvPr/>
        </p:nvSpPr>
        <p:spPr>
          <a:xfrm>
            <a:off x="4183457" y="211369"/>
            <a:ext cx="3825086" cy="461665"/>
          </a:xfrm>
          <a:prstGeom prst="rect">
            <a:avLst/>
          </a:prstGeom>
          <a:noFill/>
        </p:spPr>
        <p:txBody>
          <a:bodyPr wrap="none" rtlCol="0">
            <a:spAutoFit/>
          </a:bodyPr>
          <a:lstStyle/>
          <a:p>
            <a:r>
              <a:rPr lang="de-DE" sz="2400" b="1" dirty="0">
                <a:latin typeface="Arial" panose="020B0604020202020204" pitchFamily="34" charset="0"/>
                <a:cs typeface="Arial" panose="020B0604020202020204" pitchFamily="34" charset="0"/>
              </a:rPr>
              <a:t>„Special </a:t>
            </a:r>
            <a:r>
              <a:rPr lang="de-DE" sz="2400" b="1" dirty="0" err="1">
                <a:latin typeface="Arial" panose="020B0604020202020204" pitchFamily="34" charset="0"/>
                <a:cs typeface="Arial" panose="020B0604020202020204" pitchFamily="34" charset="0"/>
              </a:rPr>
              <a:t>modes</a:t>
            </a:r>
            <a:r>
              <a:rPr lang="de-DE" sz="2400" b="1" dirty="0">
                <a:latin typeface="Arial" panose="020B0604020202020204" pitchFamily="34" charset="0"/>
                <a:cs typeface="Arial" panose="020B0604020202020204" pitchFamily="34" charset="0"/>
              </a:rPr>
              <a:t>“ at MLS </a:t>
            </a:r>
          </a:p>
        </p:txBody>
      </p:sp>
      <p:sp>
        <p:nvSpPr>
          <p:cNvPr id="8" name="Textfeld 7">
            <a:extLst>
              <a:ext uri="{FF2B5EF4-FFF2-40B4-BE49-F238E27FC236}">
                <a16:creationId xmlns:a16="http://schemas.microsoft.com/office/drawing/2014/main" id="{896ABDFB-CE93-49D8-9966-FD4FC852C48D}"/>
              </a:ext>
            </a:extLst>
          </p:cNvPr>
          <p:cNvSpPr txBox="1"/>
          <p:nvPr/>
        </p:nvSpPr>
        <p:spPr>
          <a:xfrm>
            <a:off x="1615440" y="3622220"/>
            <a:ext cx="1672253" cy="369332"/>
          </a:xfrm>
          <a:prstGeom prst="rect">
            <a:avLst/>
          </a:prstGeom>
          <a:noFill/>
        </p:spPr>
        <p:txBody>
          <a:bodyPr wrap="none" rtlCol="0">
            <a:spAutoFit/>
          </a:bodyPr>
          <a:lstStyle/>
          <a:p>
            <a:r>
              <a:rPr lang="de-DE" b="1" dirty="0">
                <a:latin typeface="Arial" panose="020B0604020202020204" pitchFamily="34" charset="0"/>
                <a:cs typeface="Arial" panose="020B0604020202020204" pitchFamily="34" charset="0"/>
              </a:rPr>
              <a:t>„</a:t>
            </a:r>
            <a:r>
              <a:rPr lang="de-DE" b="1" dirty="0" err="1">
                <a:latin typeface="Arial" panose="020B0604020202020204" pitchFamily="34" charset="0"/>
                <a:cs typeface="Arial" panose="020B0604020202020204" pitchFamily="34" charset="0"/>
              </a:rPr>
              <a:t>green</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week</a:t>
            </a:r>
            <a:endParaRPr lang="de-DE" b="1" dirty="0">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83C41B94-E354-4D17-BA5E-0BE0E37B57F4}"/>
              </a:ext>
            </a:extLst>
          </p:cNvPr>
          <p:cNvSpPr txBox="1"/>
          <p:nvPr/>
        </p:nvSpPr>
        <p:spPr>
          <a:xfrm>
            <a:off x="5240637" y="3597484"/>
            <a:ext cx="1967205" cy="369332"/>
          </a:xfrm>
          <a:prstGeom prst="rect">
            <a:avLst/>
          </a:prstGeom>
          <a:noFill/>
        </p:spPr>
        <p:txBody>
          <a:bodyPr wrap="none" rtlCol="0">
            <a:spAutoFit/>
          </a:bodyPr>
          <a:lstStyle/>
          <a:p>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blue</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week</a:t>
            </a:r>
            <a:r>
              <a:rPr lang="de-DE" b="1" dirty="0">
                <a:latin typeface="Arial" panose="020B0604020202020204" pitchFamily="34" charset="0"/>
                <a:cs typeface="Arial" panose="020B0604020202020204" pitchFamily="34" charset="0"/>
              </a:rPr>
              <a:t> 8/y</a:t>
            </a:r>
          </a:p>
        </p:txBody>
      </p:sp>
      <mc:AlternateContent xmlns:mc="http://schemas.openxmlformats.org/markup-compatibility/2006" xmlns:a14="http://schemas.microsoft.com/office/drawing/2010/main">
        <mc:Choice Requires="a14">
          <p:sp>
            <p:nvSpPr>
              <p:cNvPr id="12" name="Textfeld 11">
                <a:extLst>
                  <a:ext uri="{FF2B5EF4-FFF2-40B4-BE49-F238E27FC236}">
                    <a16:creationId xmlns:a16="http://schemas.microsoft.com/office/drawing/2014/main" id="{C651007D-E329-4BD3-833F-9E5833FDEE4F}"/>
                  </a:ext>
                </a:extLst>
              </p:cNvPr>
              <p:cNvSpPr txBox="1"/>
              <p:nvPr/>
            </p:nvSpPr>
            <p:spPr>
              <a:xfrm>
                <a:off x="8293088" y="680849"/>
                <a:ext cx="3569567" cy="1384995"/>
              </a:xfrm>
              <a:prstGeom prst="rect">
                <a:avLst/>
              </a:prstGeom>
              <a:noFill/>
            </p:spPr>
            <p:txBody>
              <a:bodyPr wrap="none" rtlCol="0">
                <a:spAutoFit/>
              </a:bodyPr>
              <a:lstStyle/>
              <a:p>
                <a:r>
                  <a:rPr lang="de-DE" b="1" dirty="0">
                    <a:solidFill>
                      <a:schemeClr val="accent6">
                        <a:lumMod val="75000"/>
                      </a:schemeClr>
                    </a:solidFill>
                    <a:latin typeface="Arial" panose="020B0604020202020204" pitchFamily="34" charset="0"/>
                    <a:cs typeface="Arial" panose="020B0604020202020204" pitchFamily="34" charset="0"/>
                  </a:rPr>
                  <a:t>Green</a:t>
                </a:r>
                <a:r>
                  <a:rPr lang="de-DE" dirty="0">
                    <a:solidFill>
                      <a:schemeClr val="accent6">
                        <a:lumMod val="75000"/>
                      </a:schemeClr>
                    </a:solidFill>
                    <a:latin typeface="Arial" panose="020B0604020202020204" pitchFamily="34" charset="0"/>
                    <a:cs typeface="Arial" panose="020B0604020202020204" pitchFamily="34" charset="0"/>
                  </a:rPr>
                  <a: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standard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user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operation</a:t>
                </a: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E=630MeV, I=180mA, </a:t>
                </a:r>
                <a14:m>
                  <m:oMath xmlns:m="http://schemas.openxmlformats.org/officeDocument/2006/math">
                    <m:sSub>
                      <m:sSubPr>
                        <m:ctrlPr>
                          <a:rPr lang="el-GR" sz="1600" i="1" smtClean="0">
                            <a:latin typeface="Cambria Math" panose="02040503050406030204" pitchFamily="18" charset="0"/>
                            <a:cs typeface="Arial" panose="020B0604020202020204" pitchFamily="34" charset="0"/>
                          </a:rPr>
                        </m:ctrlPr>
                      </m:sSubPr>
                      <m:e>
                        <m:r>
                          <m:rPr>
                            <m:nor/>
                          </m:rPr>
                          <a:rPr lang="el-GR" sz="1600" dirty="0">
                            <a:latin typeface="Arial" panose="020B0604020202020204" pitchFamily="34" charset="0"/>
                            <a:cs typeface="Arial" panose="020B0604020202020204" pitchFamily="34" charset="0"/>
                          </a:rPr>
                          <m:t>σ</m:t>
                        </m:r>
                      </m:e>
                      <m:sub>
                        <m:r>
                          <a:rPr lang="de-DE" sz="1600" b="0" i="1" smtClean="0">
                            <a:latin typeface="Cambria Math" panose="02040503050406030204" pitchFamily="18" charset="0"/>
                            <a:cs typeface="Arial" panose="020B0604020202020204" pitchFamily="34" charset="0"/>
                          </a:rPr>
                          <m:t>𝑧</m:t>
                        </m:r>
                      </m:sub>
                    </m:sSub>
                  </m:oMath>
                </a14:m>
                <a:r>
                  <a:rPr lang="de-DE" sz="1600" dirty="0">
                    <a:latin typeface="Arial" panose="020B0604020202020204" pitchFamily="34" charset="0"/>
                    <a:cs typeface="Arial" panose="020B0604020202020204" pitchFamily="34" charset="0"/>
                  </a:rPr>
                  <a:t>=250-µm</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r>
                  <a:rPr lang="de-DE" b="1" dirty="0">
                    <a:solidFill>
                      <a:schemeClr val="accent1">
                        <a:lumMod val="75000"/>
                      </a:schemeClr>
                    </a:solidFill>
                    <a:latin typeface="Arial" panose="020B0604020202020204" pitchFamily="34" charset="0"/>
                    <a:cs typeface="Arial" panose="020B0604020202020204" pitchFamily="34" charset="0"/>
                  </a:rPr>
                  <a:t>Blue: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any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special</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mode</a:t>
                </a:r>
                <a:endParaRPr lang="de-DE" dirty="0">
                  <a:latin typeface="Arial" panose="020B0604020202020204" pitchFamily="34" charset="0"/>
                  <a:cs typeface="Arial" panose="020B0604020202020204" pitchFamily="34" charset="0"/>
                </a:endParaRPr>
              </a:p>
            </p:txBody>
          </p:sp>
        </mc:Choice>
        <mc:Fallback xmlns="">
          <p:sp>
            <p:nvSpPr>
              <p:cNvPr id="12" name="Textfeld 11">
                <a:extLst>
                  <a:ext uri="{FF2B5EF4-FFF2-40B4-BE49-F238E27FC236}">
                    <a16:creationId xmlns:a16="http://schemas.microsoft.com/office/drawing/2014/main" id="{C651007D-E329-4BD3-833F-9E5833FDEE4F}"/>
                  </a:ext>
                </a:extLst>
              </p:cNvPr>
              <p:cNvSpPr txBox="1">
                <a:spLocks noRot="1" noChangeAspect="1" noMove="1" noResize="1" noEditPoints="1" noAdjustHandles="1" noChangeArrowheads="1" noChangeShapeType="1" noTextEdit="1"/>
              </p:cNvSpPr>
              <p:nvPr/>
            </p:nvSpPr>
            <p:spPr>
              <a:xfrm>
                <a:off x="8293088" y="680849"/>
                <a:ext cx="3569567" cy="1384995"/>
              </a:xfrm>
              <a:prstGeom prst="rect">
                <a:avLst/>
              </a:prstGeom>
              <a:blipFill>
                <a:blip r:embed="rId4"/>
                <a:stretch>
                  <a:fillRect l="-1365" t="-2643" b="-6167"/>
                </a:stretch>
              </a:blipFill>
            </p:spPr>
            <p:txBody>
              <a:bodyPr/>
              <a:lstStyle/>
              <a:p>
                <a:r>
                  <a:rPr lang="de-DE">
                    <a:noFill/>
                  </a:rPr>
                  <a:t> </a:t>
                </a:r>
              </a:p>
            </p:txBody>
          </p:sp>
        </mc:Fallback>
      </mc:AlternateContent>
      <p:sp>
        <p:nvSpPr>
          <p:cNvPr id="14" name="Textfeld 13">
            <a:extLst>
              <a:ext uri="{FF2B5EF4-FFF2-40B4-BE49-F238E27FC236}">
                <a16:creationId xmlns:a16="http://schemas.microsoft.com/office/drawing/2014/main" id="{3DC77A37-F643-4B5C-BC47-66D4FB27F8DB}"/>
              </a:ext>
            </a:extLst>
          </p:cNvPr>
          <p:cNvSpPr txBox="1"/>
          <p:nvPr/>
        </p:nvSpPr>
        <p:spPr>
          <a:xfrm>
            <a:off x="8615680" y="2049792"/>
            <a:ext cx="1960793" cy="1754326"/>
          </a:xfrm>
          <a:prstGeom prst="rect">
            <a:avLst/>
          </a:prstGeom>
          <a:noFill/>
        </p:spPr>
        <p:txBody>
          <a:bodyPr wrap="none" rtlCol="0">
            <a:spAutoFit/>
          </a:bodyPr>
          <a:lstStyle/>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Low </a:t>
            </a:r>
            <a:r>
              <a:rPr lang="de-DE" dirty="0" err="1">
                <a:latin typeface="Arial" panose="020B0604020202020204" pitchFamily="34" charset="0"/>
                <a:cs typeface="Arial" panose="020B0604020202020204" pitchFamily="34" charset="0"/>
              </a:rPr>
              <a:t>alpha</a:t>
            </a: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Low </a:t>
            </a:r>
            <a:r>
              <a:rPr lang="de-DE" dirty="0" err="1">
                <a:latin typeface="Arial" panose="020B0604020202020204" pitchFamily="34" charset="0"/>
                <a:cs typeface="Arial" panose="020B0604020202020204" pitchFamily="34" charset="0"/>
              </a:rPr>
              <a:t>emittance</a:t>
            </a: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Low </a:t>
            </a:r>
            <a:r>
              <a:rPr lang="de-DE" dirty="0" err="1">
                <a:latin typeface="Arial" panose="020B0604020202020204" pitchFamily="34" charset="0"/>
                <a:cs typeface="Arial" panose="020B0604020202020204" pitchFamily="34" charset="0"/>
              </a:rPr>
              <a:t>current</a:t>
            </a: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Low </a:t>
            </a:r>
            <a:r>
              <a:rPr lang="de-DE" dirty="0" err="1">
                <a:latin typeface="Arial" panose="020B0604020202020204" pitchFamily="34" charset="0"/>
                <a:cs typeface="Arial" panose="020B0604020202020204" pitchFamily="34" charset="0"/>
              </a:rPr>
              <a:t>energy</a:t>
            </a: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Island </a:t>
            </a:r>
            <a:r>
              <a:rPr lang="de-DE" dirty="0" err="1">
                <a:latin typeface="Arial" panose="020B0604020202020204" pitchFamily="34" charset="0"/>
                <a:cs typeface="Arial" panose="020B0604020202020204" pitchFamily="34" charset="0"/>
              </a:rPr>
              <a:t>buckets</a:t>
            </a: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a:t>
            </a:r>
          </a:p>
        </p:txBody>
      </p:sp>
      <p:sp>
        <p:nvSpPr>
          <p:cNvPr id="13" name="Foliennummernplatzhalter 1">
            <a:extLst>
              <a:ext uri="{FF2B5EF4-FFF2-40B4-BE49-F238E27FC236}">
                <a16:creationId xmlns:a16="http://schemas.microsoft.com/office/drawing/2014/main" id="{0453FE40-A7B3-444F-81F2-FEEFE8ED5992}"/>
              </a:ext>
            </a:extLst>
          </p:cNvPr>
          <p:cNvSpPr txBox="1">
            <a:spLocks/>
          </p:cNvSpPr>
          <p:nvPr/>
        </p:nvSpPr>
        <p:spPr>
          <a:xfrm>
            <a:off x="10764726" y="6356350"/>
            <a:ext cx="1298543" cy="365125"/>
          </a:xfrm>
          <a:prstGeom prst="rect">
            <a:avLst/>
          </a:prstGeom>
          <a:solidFill>
            <a:schemeClr val="bg1"/>
          </a:solidFill>
        </p:spPr>
        <p:txBody>
          <a:bodyPr/>
          <a:lstStyle>
            <a:defPPr>
              <a:defRPr lang="de-DE"/>
            </a:defPPr>
            <a:lvl1pPr algn="ctr" rtl="0" fontAlgn="base">
              <a:spcBef>
                <a:spcPct val="0"/>
              </a:spcBef>
              <a:spcAft>
                <a:spcPct val="0"/>
              </a:spcAft>
              <a:defRPr sz="2000" kern="1200">
                <a:solidFill>
                  <a:schemeClr val="tx1"/>
                </a:solidFill>
                <a:latin typeface="Times New Roman" pitchFamily="18" charset="0"/>
                <a:ea typeface="+mn-ea"/>
                <a:cs typeface="Arial" pitchFamily="34" charset="0"/>
              </a:defRPr>
            </a:lvl1pPr>
            <a:lvl2pPr marL="457200" algn="ctr" rtl="0" fontAlgn="base">
              <a:spcBef>
                <a:spcPct val="0"/>
              </a:spcBef>
              <a:spcAft>
                <a:spcPct val="0"/>
              </a:spcAft>
              <a:defRPr sz="2000" kern="1200">
                <a:solidFill>
                  <a:schemeClr val="tx1"/>
                </a:solidFill>
                <a:latin typeface="Times New Roman" pitchFamily="18" charset="0"/>
                <a:ea typeface="+mn-ea"/>
                <a:cs typeface="Arial" pitchFamily="34" charset="0"/>
              </a:defRPr>
            </a:lvl2pPr>
            <a:lvl3pPr marL="914400" algn="ctr" rtl="0" fontAlgn="base">
              <a:spcBef>
                <a:spcPct val="0"/>
              </a:spcBef>
              <a:spcAft>
                <a:spcPct val="0"/>
              </a:spcAft>
              <a:defRPr sz="2000" kern="1200">
                <a:solidFill>
                  <a:schemeClr val="tx1"/>
                </a:solidFill>
                <a:latin typeface="Times New Roman" pitchFamily="18" charset="0"/>
                <a:ea typeface="+mn-ea"/>
                <a:cs typeface="Arial" pitchFamily="34" charset="0"/>
              </a:defRPr>
            </a:lvl3pPr>
            <a:lvl4pPr marL="1371600" algn="ctr" rtl="0" fontAlgn="base">
              <a:spcBef>
                <a:spcPct val="0"/>
              </a:spcBef>
              <a:spcAft>
                <a:spcPct val="0"/>
              </a:spcAft>
              <a:defRPr sz="2000" kern="1200">
                <a:solidFill>
                  <a:schemeClr val="tx1"/>
                </a:solidFill>
                <a:latin typeface="Times New Roman" pitchFamily="18" charset="0"/>
                <a:ea typeface="+mn-ea"/>
                <a:cs typeface="Arial" pitchFamily="34" charset="0"/>
              </a:defRPr>
            </a:lvl4pPr>
            <a:lvl5pPr marL="1828800" algn="ctr" rtl="0" fontAlgn="base">
              <a:spcBef>
                <a:spcPct val="0"/>
              </a:spcBef>
              <a:spcAft>
                <a:spcPct val="0"/>
              </a:spcAft>
              <a:defRPr sz="2000" kern="1200">
                <a:solidFill>
                  <a:schemeClr val="tx1"/>
                </a:solidFill>
                <a:latin typeface="Times New Roman" pitchFamily="18" charset="0"/>
                <a:ea typeface="+mn-ea"/>
                <a:cs typeface="Arial" pitchFamily="34" charset="0"/>
              </a:defRPr>
            </a:lvl5pPr>
            <a:lvl6pPr marL="2286000" algn="l" defTabSz="914400" rtl="0" eaLnBrk="1" latinLnBrk="0" hangingPunct="1">
              <a:defRPr sz="2000" kern="1200">
                <a:solidFill>
                  <a:schemeClr val="tx1"/>
                </a:solidFill>
                <a:latin typeface="Times New Roman" pitchFamily="18" charset="0"/>
                <a:ea typeface="+mn-ea"/>
                <a:cs typeface="Arial" pitchFamily="34" charset="0"/>
              </a:defRPr>
            </a:lvl6pPr>
            <a:lvl7pPr marL="2743200" algn="l" defTabSz="914400" rtl="0" eaLnBrk="1" latinLnBrk="0" hangingPunct="1">
              <a:defRPr sz="2000" kern="1200">
                <a:solidFill>
                  <a:schemeClr val="tx1"/>
                </a:solidFill>
                <a:latin typeface="Times New Roman" pitchFamily="18" charset="0"/>
                <a:ea typeface="+mn-ea"/>
                <a:cs typeface="Arial" pitchFamily="34" charset="0"/>
              </a:defRPr>
            </a:lvl7pPr>
            <a:lvl8pPr marL="3200400" algn="l" defTabSz="914400" rtl="0" eaLnBrk="1" latinLnBrk="0" hangingPunct="1">
              <a:defRPr sz="2000" kern="1200">
                <a:solidFill>
                  <a:schemeClr val="tx1"/>
                </a:solidFill>
                <a:latin typeface="Times New Roman" pitchFamily="18" charset="0"/>
                <a:ea typeface="+mn-ea"/>
                <a:cs typeface="Arial" pitchFamily="34" charset="0"/>
              </a:defRPr>
            </a:lvl8pPr>
            <a:lvl9pPr marL="3657600" algn="l" defTabSz="914400" rtl="0" eaLnBrk="1" latinLnBrk="0" hangingPunct="1">
              <a:defRPr sz="2000" kern="1200">
                <a:solidFill>
                  <a:schemeClr val="tx1"/>
                </a:solidFill>
                <a:latin typeface="Times New Roman" pitchFamily="18" charset="0"/>
                <a:ea typeface="+mn-ea"/>
                <a:cs typeface="Arial" pitchFamily="34" charset="0"/>
              </a:defRPr>
            </a:lvl9pPr>
          </a:lstStyle>
          <a:p>
            <a:pPr>
              <a:defRPr/>
            </a:pPr>
            <a:fld id="{AC2576D1-B625-48E3-8FC1-DA6631EDA154}" type="slidenum">
              <a:rPr lang="de-DE" altLang="de-DE" smtClean="0"/>
              <a:pPr>
                <a:defRPr/>
              </a:pPr>
              <a:t>7</a:t>
            </a:fld>
            <a:r>
              <a:rPr lang="de-DE" altLang="de-DE" dirty="0"/>
              <a:t>/22</a:t>
            </a:r>
          </a:p>
        </p:txBody>
      </p:sp>
      <p:sp>
        <p:nvSpPr>
          <p:cNvPr id="3" name="Textfeld 2">
            <a:extLst>
              <a:ext uri="{FF2B5EF4-FFF2-40B4-BE49-F238E27FC236}">
                <a16:creationId xmlns:a16="http://schemas.microsoft.com/office/drawing/2014/main" id="{17BF3473-3974-4843-89CB-6C265395AF9B}"/>
              </a:ext>
            </a:extLst>
          </p:cNvPr>
          <p:cNvSpPr txBox="1"/>
          <p:nvPr/>
        </p:nvSpPr>
        <p:spPr>
          <a:xfrm>
            <a:off x="1493519" y="661835"/>
            <a:ext cx="2689937" cy="338554"/>
          </a:xfrm>
          <a:prstGeom prst="rect">
            <a:avLst/>
          </a:prstGeom>
          <a:noFill/>
        </p:spPr>
        <p:txBody>
          <a:bodyPr wrap="square" rtlCol="0">
            <a:spAutoFit/>
          </a:bodyPr>
          <a:lstStyle/>
          <a:p>
            <a:r>
              <a:rPr lang="de-DE" sz="1600" b="1" dirty="0" err="1">
                <a:latin typeface="Arial" panose="020B0604020202020204" pitchFamily="34" charset="0"/>
                <a:cs typeface="Arial" panose="020B0604020202020204" pitchFamily="34" charset="0"/>
              </a:rPr>
              <a:t>MoTue</a:t>
            </a:r>
            <a:r>
              <a:rPr lang="de-DE" sz="1600" b="1" dirty="0">
                <a:latin typeface="Arial" panose="020B0604020202020204" pitchFamily="34" charset="0"/>
                <a:cs typeface="Arial" panose="020B0604020202020204" pitchFamily="34" charset="0"/>
              </a:rPr>
              <a:t> </a:t>
            </a:r>
            <a:r>
              <a:rPr lang="de-DE" sz="1600" b="1" dirty="0" err="1">
                <a:latin typeface="Arial" panose="020B0604020202020204" pitchFamily="34" charset="0"/>
                <a:cs typeface="Arial" panose="020B0604020202020204" pitchFamily="34" charset="0"/>
              </a:rPr>
              <a:t>WedThu</a:t>
            </a:r>
            <a:r>
              <a:rPr lang="de-DE" sz="1600" b="1" dirty="0">
                <a:latin typeface="Arial" panose="020B0604020202020204" pitchFamily="34" charset="0"/>
                <a:cs typeface="Arial" panose="020B0604020202020204" pitchFamily="34" charset="0"/>
              </a:rPr>
              <a:t> </a:t>
            </a:r>
            <a:r>
              <a:rPr lang="de-DE" sz="1600" b="1" dirty="0" err="1">
                <a:latin typeface="Arial" panose="020B0604020202020204" pitchFamily="34" charset="0"/>
                <a:cs typeface="Arial" panose="020B0604020202020204" pitchFamily="34" charset="0"/>
              </a:rPr>
              <a:t>Fri</a:t>
            </a:r>
            <a:endParaRPr lang="de-DE" sz="1600" b="1" dirty="0">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85817CA7-BFAD-4C05-80CE-862AA6F6A2DB}"/>
              </a:ext>
            </a:extLst>
          </p:cNvPr>
          <p:cNvSpPr txBox="1"/>
          <p:nvPr/>
        </p:nvSpPr>
        <p:spPr>
          <a:xfrm>
            <a:off x="4864349" y="661835"/>
            <a:ext cx="2689937" cy="338554"/>
          </a:xfrm>
          <a:prstGeom prst="rect">
            <a:avLst/>
          </a:prstGeom>
          <a:noFill/>
        </p:spPr>
        <p:txBody>
          <a:bodyPr wrap="square" rtlCol="0">
            <a:spAutoFit/>
          </a:bodyPr>
          <a:lstStyle/>
          <a:p>
            <a:r>
              <a:rPr lang="de-DE" sz="1600" b="1" dirty="0" err="1">
                <a:latin typeface="Arial" panose="020B0604020202020204" pitchFamily="34" charset="0"/>
                <a:cs typeface="Arial" panose="020B0604020202020204" pitchFamily="34" charset="0"/>
              </a:rPr>
              <a:t>MoTue</a:t>
            </a:r>
            <a:r>
              <a:rPr lang="de-DE" sz="1600" b="1" dirty="0">
                <a:latin typeface="Arial" panose="020B0604020202020204" pitchFamily="34" charset="0"/>
                <a:cs typeface="Arial" panose="020B0604020202020204" pitchFamily="34" charset="0"/>
              </a:rPr>
              <a:t> </a:t>
            </a:r>
            <a:r>
              <a:rPr lang="de-DE" sz="1600" b="1" dirty="0" err="1">
                <a:latin typeface="Arial" panose="020B0604020202020204" pitchFamily="34" charset="0"/>
                <a:cs typeface="Arial" panose="020B0604020202020204" pitchFamily="34" charset="0"/>
              </a:rPr>
              <a:t>WedThu</a:t>
            </a:r>
            <a:r>
              <a:rPr lang="de-DE" sz="1600" b="1" dirty="0">
                <a:latin typeface="Arial" panose="020B0604020202020204" pitchFamily="34" charset="0"/>
                <a:cs typeface="Arial" panose="020B0604020202020204" pitchFamily="34" charset="0"/>
              </a:rPr>
              <a:t> </a:t>
            </a:r>
            <a:r>
              <a:rPr lang="de-DE" sz="1600" b="1" dirty="0" err="1">
                <a:latin typeface="Arial" panose="020B0604020202020204" pitchFamily="34" charset="0"/>
                <a:cs typeface="Arial" panose="020B0604020202020204" pitchFamily="34" charset="0"/>
              </a:rPr>
              <a:t>Fri</a:t>
            </a:r>
            <a:endParaRPr lang="de-DE" sz="1600" b="1"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6797F768-6D84-47D1-9DD8-E8880B3EB76D}"/>
              </a:ext>
            </a:extLst>
          </p:cNvPr>
          <p:cNvSpPr txBox="1"/>
          <p:nvPr/>
        </p:nvSpPr>
        <p:spPr>
          <a:xfrm>
            <a:off x="686131" y="777871"/>
            <a:ext cx="453970" cy="369332"/>
          </a:xfrm>
          <a:prstGeom prst="rect">
            <a:avLst/>
          </a:prstGeom>
          <a:noFill/>
        </p:spPr>
        <p:txBody>
          <a:bodyPr wrap="none" rtlCol="0">
            <a:spAutoFit/>
          </a:bodyPr>
          <a:lstStyle/>
          <a:p>
            <a:r>
              <a:rPr lang="de-DE" b="1" dirty="0">
                <a:latin typeface="Arial" panose="020B0604020202020204" pitchFamily="34" charset="0"/>
                <a:cs typeface="Arial" panose="020B0604020202020204" pitchFamily="34" charset="0"/>
              </a:rPr>
              <a:t>7h</a:t>
            </a:r>
          </a:p>
        </p:txBody>
      </p:sp>
      <p:sp>
        <p:nvSpPr>
          <p:cNvPr id="10" name="Textfeld 9">
            <a:extLst>
              <a:ext uri="{FF2B5EF4-FFF2-40B4-BE49-F238E27FC236}">
                <a16:creationId xmlns:a16="http://schemas.microsoft.com/office/drawing/2014/main" id="{0CBE0FDB-D41B-437C-A54C-8BDF610FD113}"/>
              </a:ext>
            </a:extLst>
          </p:cNvPr>
          <p:cNvSpPr txBox="1"/>
          <p:nvPr/>
        </p:nvSpPr>
        <p:spPr>
          <a:xfrm>
            <a:off x="546067" y="2419124"/>
            <a:ext cx="582211" cy="369332"/>
          </a:xfrm>
          <a:prstGeom prst="rect">
            <a:avLst/>
          </a:prstGeom>
          <a:noFill/>
        </p:spPr>
        <p:txBody>
          <a:bodyPr wrap="square" rtlCol="0">
            <a:spAutoFit/>
          </a:bodyPr>
          <a:lstStyle/>
          <a:p>
            <a:r>
              <a:rPr lang="de-DE" b="1" dirty="0">
                <a:latin typeface="Arial" panose="020B0604020202020204" pitchFamily="34" charset="0"/>
                <a:cs typeface="Arial" panose="020B0604020202020204" pitchFamily="34" charset="0"/>
              </a:rPr>
              <a:t>23h</a:t>
            </a:r>
          </a:p>
        </p:txBody>
      </p:sp>
    </p:spTree>
    <p:extLst>
      <p:ext uri="{BB962C8B-B14F-4D97-AF65-F5344CB8AC3E}">
        <p14:creationId xmlns:p14="http://schemas.microsoft.com/office/powerpoint/2010/main" val="2220818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C8A7E4A-DE1B-4C0E-A7D7-1260EEBF7C07}"/>
              </a:ext>
            </a:extLst>
          </p:cNvPr>
          <p:cNvSpPr>
            <a:spLocks/>
          </p:cNvSpPr>
          <p:nvPr/>
        </p:nvSpPr>
        <p:spPr bwMode="auto">
          <a:xfrm>
            <a:off x="1256168" y="43848"/>
            <a:ext cx="3457998" cy="502766"/>
          </a:xfrm>
          <a:prstGeom prst="rect">
            <a:avLst/>
          </a:prstGeom>
          <a:noFill/>
        </p:spPr>
        <p:txBody>
          <a:bodyPr wrap="none" rtlCol="0">
            <a:spAutoFit/>
          </a:bodyPr>
          <a:lstStyle/>
          <a:p>
            <a:pPr defTabSz="914377" eaLnBrk="0" fontAlgn="base" hangingPunct="0">
              <a:spcBef>
                <a:spcPct val="0"/>
              </a:spcBef>
              <a:spcAft>
                <a:spcPct val="0"/>
              </a:spcAft>
            </a:pPr>
            <a:r>
              <a:rPr lang="en-GB" sz="2667">
                <a:solidFill>
                  <a:srgbClr val="FFFFFF"/>
                </a:solidFill>
                <a:latin typeface="Arial" panose="020B0604020202020204" pitchFamily="34" charset="0"/>
                <a:cs typeface="Arial" panose="020B0604020202020204" pitchFamily="34" charset="0"/>
              </a:rPr>
              <a:t>MLS – special modes</a:t>
            </a:r>
            <a:endParaRPr lang="en-GB" sz="2667" dirty="0">
              <a:solidFill>
                <a:srgbClr val="B2B2B2"/>
              </a:solidFill>
              <a:latin typeface="Arial" panose="020B0604020202020204" pitchFamily="34" charset="0"/>
              <a:cs typeface="Arial" panose="020B0604020202020204" pitchFamily="34" charset="0"/>
            </a:endParaRPr>
          </a:p>
        </p:txBody>
      </p:sp>
      <p:sp>
        <p:nvSpPr>
          <p:cNvPr id="6" name="Textfeld 5"/>
          <p:cNvSpPr txBox="1"/>
          <p:nvPr/>
        </p:nvSpPr>
        <p:spPr>
          <a:xfrm>
            <a:off x="158714" y="1372310"/>
            <a:ext cx="11904556" cy="369332"/>
          </a:xfrm>
          <a:prstGeom prst="rect">
            <a:avLst/>
          </a:prstGeom>
          <a:noFill/>
        </p:spPr>
        <p:txBody>
          <a:bodyPr wrap="square" rtlCol="0">
            <a:spAutoFit/>
          </a:bodyPr>
          <a:lstStyle/>
          <a:p>
            <a:r>
              <a:rPr lang="de-DE" dirty="0" err="1">
                <a:latin typeface="Arial" panose="020B0604020202020204" pitchFamily="34" charset="0"/>
                <a:cs typeface="Arial" panose="020B0604020202020204" pitchFamily="34" charset="0"/>
              </a:rPr>
              <a:t>Results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several</a:t>
            </a:r>
            <a:r>
              <a:rPr lang="de-DE" dirty="0">
                <a:latin typeface="Arial" panose="020B0604020202020204" pitchFamily="34" charset="0"/>
                <a:cs typeface="Arial" panose="020B0604020202020204" pitchFamily="34" charset="0"/>
              </a:rPr>
              <a:t> high </a:t>
            </a:r>
            <a:r>
              <a:rPr lang="de-DE" dirty="0" err="1">
                <a:latin typeface="Arial" panose="020B0604020202020204" pitchFamily="34" charset="0"/>
                <a:cs typeface="Arial" panose="020B0604020202020204" pitchFamily="34" charset="0"/>
              </a:rPr>
              <a:t>rated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papers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could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only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be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aquired</a:t>
            </a:r>
            <a:r>
              <a:rPr lang="de-DE" dirty="0">
                <a:latin typeface="Arial" panose="020B0604020202020204" pitchFamily="34" charset="0"/>
                <a:cs typeface="Arial" panose="020B0604020202020204" pitchFamily="34" charset="0"/>
              </a:rPr>
              <a:t> in</a:t>
            </a:r>
            <a:r>
              <a:rPr lang="de-DE" dirty="0">
                <a:solidFill>
                  <a:schemeClr val="tx2"/>
                </a:solidFill>
                <a:latin typeface="Arial" panose="020B0604020202020204" pitchFamily="34" charset="0"/>
                <a:cs typeface="Arial" panose="020B0604020202020204" pitchFamily="34" charset="0"/>
              </a:rPr>
              <a:t> „</a:t>
            </a:r>
            <a:r>
              <a:rPr lang="de-DE" dirty="0" err="1">
                <a:solidFill>
                  <a:schemeClr val="tx2"/>
                </a:solidFill>
                <a:latin typeface="Arial" panose="020B0604020202020204" pitchFamily="34" charset="0"/>
                <a:cs typeface="Arial" panose="020B0604020202020204" pitchFamily="34" charset="0"/>
              </a:rPr>
              <a:t>special</a:t>
            </a:r>
            <a:r>
              <a:rPr lang="de-DE" dirty="0">
                <a:solidFill>
                  <a:schemeClr val="tx2"/>
                </a:solidFill>
                <a:latin typeface="Arial" panose="020B0604020202020204" pitchFamily="34" charset="0"/>
                <a:cs typeface="Arial" panose="020B0604020202020204" pitchFamily="34" charset="0"/>
              </a:rPr>
              <a:t> </a:t>
            </a:r>
            <a:r>
              <a:rPr lang="de-DE" dirty="0" err="1">
                <a:solidFill>
                  <a:schemeClr val="tx2"/>
                </a:solidFill>
                <a:latin typeface="Arial" panose="020B0604020202020204" pitchFamily="34" charset="0"/>
                <a:cs typeface="Arial" panose="020B0604020202020204" pitchFamily="34" charset="0"/>
              </a:rPr>
              <a:t>modes</a:t>
            </a:r>
            <a:r>
              <a:rPr lang="de-DE" dirty="0">
                <a:solidFill>
                  <a:schemeClr val="tx2"/>
                </a:solidFill>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like</a:t>
            </a:r>
            <a:r>
              <a:rPr lang="de-DE" dirty="0">
                <a:solidFill>
                  <a:schemeClr val="tx2"/>
                </a:solidFill>
                <a:latin typeface="Arial" panose="020B0604020202020204" pitchFamily="34" charset="0"/>
                <a:cs typeface="Arial" panose="020B0604020202020204" pitchFamily="34" charset="0"/>
              </a:rPr>
              <a:t> „</a:t>
            </a:r>
            <a:r>
              <a:rPr lang="de-DE" dirty="0" err="1">
                <a:solidFill>
                  <a:schemeClr val="tx2"/>
                </a:solidFill>
                <a:latin typeface="Arial" panose="020B0604020202020204" pitchFamily="34" charset="0"/>
                <a:cs typeface="Arial" panose="020B0604020202020204" pitchFamily="34" charset="0"/>
              </a:rPr>
              <a:t>low</a:t>
            </a:r>
            <a:r>
              <a:rPr lang="de-DE" dirty="0">
                <a:solidFill>
                  <a:schemeClr val="tx2"/>
                </a:solidFill>
                <a:latin typeface="Arial" panose="020B0604020202020204" pitchFamily="34" charset="0"/>
                <a:cs typeface="Arial" panose="020B0604020202020204" pitchFamily="34" charset="0"/>
              </a:rPr>
              <a:t> </a:t>
            </a:r>
            <a:r>
              <a:rPr lang="de-DE" dirty="0" err="1">
                <a:solidFill>
                  <a:schemeClr val="tx2"/>
                </a:solidFill>
                <a:latin typeface="Arial" panose="020B0604020202020204" pitchFamily="34" charset="0"/>
                <a:cs typeface="Arial" panose="020B0604020202020204" pitchFamily="34" charset="0"/>
              </a:rPr>
              <a:t>alpha</a:t>
            </a:r>
            <a:r>
              <a:rPr lang="de-DE" dirty="0">
                <a:solidFill>
                  <a:schemeClr val="tx2"/>
                </a:solidFill>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or</a:t>
            </a:r>
            <a:r>
              <a:rPr lang="de-DE" dirty="0">
                <a:solidFill>
                  <a:schemeClr val="tx2"/>
                </a:solidFill>
                <a:latin typeface="Arial" panose="020B0604020202020204" pitchFamily="34" charset="0"/>
                <a:cs typeface="Arial" panose="020B0604020202020204" pitchFamily="34" charset="0"/>
              </a:rPr>
              <a:t> „</a:t>
            </a:r>
            <a:r>
              <a:rPr lang="de-DE" dirty="0" err="1">
                <a:solidFill>
                  <a:schemeClr val="tx2"/>
                </a:solidFill>
                <a:latin typeface="Arial" panose="020B0604020202020204" pitchFamily="34" charset="0"/>
                <a:cs typeface="Arial" panose="020B0604020202020204" pitchFamily="34" charset="0"/>
              </a:rPr>
              <a:t>low</a:t>
            </a:r>
            <a:r>
              <a:rPr lang="de-DE" dirty="0">
                <a:solidFill>
                  <a:schemeClr val="tx2"/>
                </a:solidFill>
                <a:latin typeface="Arial" panose="020B0604020202020204" pitchFamily="34" charset="0"/>
                <a:cs typeface="Arial" panose="020B0604020202020204" pitchFamily="34" charset="0"/>
              </a:rPr>
              <a:t> </a:t>
            </a:r>
            <a:r>
              <a:rPr lang="de-DE" dirty="0" err="1">
                <a:solidFill>
                  <a:schemeClr val="tx2"/>
                </a:solidFill>
                <a:latin typeface="Arial" panose="020B0604020202020204" pitchFamily="34" charset="0"/>
                <a:cs typeface="Arial" panose="020B0604020202020204" pitchFamily="34" charset="0"/>
              </a:rPr>
              <a:t>emittance</a:t>
            </a:r>
            <a:r>
              <a:rPr lang="de-DE" dirty="0">
                <a:solidFill>
                  <a:schemeClr val="tx2"/>
                </a:solidFill>
                <a:latin typeface="Arial" panose="020B0604020202020204" pitchFamily="34" charset="0"/>
                <a:cs typeface="Arial" panose="020B0604020202020204" pitchFamily="34" charset="0"/>
              </a:rPr>
              <a:t>“.</a:t>
            </a:r>
          </a:p>
        </p:txBody>
      </p:sp>
      <p:sp>
        <p:nvSpPr>
          <p:cNvPr id="7" name="Textfeld 6"/>
          <p:cNvSpPr txBox="1"/>
          <p:nvPr/>
        </p:nvSpPr>
        <p:spPr>
          <a:xfrm>
            <a:off x="0" y="1870197"/>
            <a:ext cx="12192000" cy="1508105"/>
          </a:xfrm>
          <a:prstGeom prst="rect">
            <a:avLst/>
          </a:prstGeom>
          <a:noFill/>
        </p:spPr>
        <p:txBody>
          <a:bodyPr wrap="square" rtlCol="0">
            <a:spAutoFit/>
          </a:bodyPr>
          <a:lstStyle/>
          <a:p>
            <a:pPr algn="ctr"/>
            <a:r>
              <a:rPr lang="de-DE" sz="2000" dirty="0" err="1">
                <a:latin typeface="Arial" panose="020B0604020202020204" pitchFamily="34" charset="0"/>
                <a:cs typeface="Arial" panose="020B0604020202020204" pitchFamily="34" charset="0"/>
              </a:rPr>
              <a:t>Why</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are</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these</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special</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modes</a:t>
            </a:r>
            <a:r>
              <a:rPr lang="de-DE" sz="2000" dirty="0">
                <a:latin typeface="Arial" panose="020B0604020202020204" pitchFamily="34" charset="0"/>
                <a:cs typeface="Arial" panose="020B0604020202020204" pitchFamily="34" charset="0"/>
              </a:rPr>
              <a:t> so </a:t>
            </a:r>
            <a:r>
              <a:rPr lang="de-DE" sz="2000" dirty="0" err="1">
                <a:latin typeface="Arial" panose="020B0604020202020204" pitchFamily="34" charset="0"/>
                <a:cs typeface="Arial" panose="020B0604020202020204" pitchFamily="34" charset="0"/>
              </a:rPr>
              <a:t>succesfull</a:t>
            </a:r>
            <a:r>
              <a:rPr lang="de-DE" sz="2000" dirty="0">
                <a:latin typeface="Arial" panose="020B0604020202020204" pitchFamily="34" charset="0"/>
                <a:cs typeface="Arial" panose="020B0604020202020204" pitchFamily="34" charset="0"/>
              </a:rPr>
              <a:t> at MLS ?</a:t>
            </a:r>
          </a:p>
          <a:p>
            <a:pPr marL="342900" indent="-342900">
              <a:buFontTx/>
              <a:buChar char="-"/>
            </a:pPr>
            <a:r>
              <a:rPr lang="de-DE" b="1" dirty="0" err="1">
                <a:solidFill>
                  <a:srgbClr val="0000FF"/>
                </a:solidFill>
                <a:latin typeface="Arial" panose="020B0604020202020204" pitchFamily="34" charset="0"/>
                <a:cs typeface="Arial" panose="020B0604020202020204" pitchFamily="34" charset="0"/>
              </a:rPr>
              <a:t>sufficient</a:t>
            </a:r>
            <a:r>
              <a:rPr lang="de-DE" b="1" dirty="0">
                <a:solidFill>
                  <a:srgbClr val="0000FF"/>
                </a:solidFill>
                <a:latin typeface="Arial" panose="020B0604020202020204" pitchFamily="34" charset="0"/>
                <a:cs typeface="Arial" panose="020B0604020202020204" pitchFamily="34" charset="0"/>
              </a:rPr>
              <a:t> beam time </a:t>
            </a:r>
            <a:r>
              <a:rPr lang="de-DE" dirty="0">
                <a:latin typeface="Arial" panose="020B0604020202020204" pitchFamily="34" charset="0"/>
                <a:cs typeface="Arial" panose="020B0604020202020204" pitchFamily="34" charset="0"/>
              </a:rPr>
              <a:t>availablility for special modes -&gt; the MLS lab (PTB), users and beamline scientists strongly support the flexible operation -&gt; </a:t>
            </a:r>
            <a:r>
              <a:rPr lang="de-DE" b="1" dirty="0" err="1">
                <a:solidFill>
                  <a:schemeClr val="accent2">
                    <a:lumMod val="50000"/>
                  </a:schemeClr>
                </a:solidFill>
                <a:latin typeface="Arial" panose="020B0604020202020204" pitchFamily="34" charset="0"/>
                <a:cs typeface="Arial" panose="020B0604020202020204" pitchFamily="34" charset="0"/>
              </a:rPr>
              <a:t>flexibility</a:t>
            </a:r>
            <a:r>
              <a:rPr lang="de-DE" b="1" dirty="0">
                <a:solidFill>
                  <a:schemeClr val="accent2">
                    <a:lumMod val="50000"/>
                  </a:schemeClr>
                </a:solidFill>
                <a:latin typeface="Arial" panose="020B0604020202020204" pitchFamily="34" charset="0"/>
                <a:cs typeface="Arial" panose="020B0604020202020204" pitchFamily="34" charset="0"/>
              </a:rPr>
              <a:t> = </a:t>
            </a:r>
            <a:r>
              <a:rPr lang="de-DE" b="1" dirty="0" err="1">
                <a:solidFill>
                  <a:schemeClr val="accent2">
                    <a:lumMod val="50000"/>
                  </a:schemeClr>
                </a:solidFill>
                <a:latin typeface="Arial" panose="020B0604020202020204" pitchFamily="34" charset="0"/>
                <a:cs typeface="Arial" panose="020B0604020202020204" pitchFamily="34" charset="0"/>
              </a:rPr>
              <a:t>advantage</a:t>
            </a:r>
            <a:r>
              <a:rPr lang="de-DE" b="1" dirty="0">
                <a:solidFill>
                  <a:schemeClr val="accent2">
                    <a:lumMod val="50000"/>
                  </a:schemeClr>
                </a:solidFill>
                <a:latin typeface="Arial" panose="020B0604020202020204" pitchFamily="34" charset="0"/>
                <a:cs typeface="Arial" panose="020B0604020202020204" pitchFamily="34" charset="0"/>
              </a:rPr>
              <a:t> of a small SR source</a:t>
            </a:r>
          </a:p>
          <a:p>
            <a:pPr marL="342900" indent="-342900">
              <a:buFontTx/>
              <a:buChar char="-"/>
            </a:pPr>
            <a:r>
              <a:rPr lang="de-DE" b="1" dirty="0" err="1">
                <a:solidFill>
                  <a:srgbClr val="0000FF"/>
                </a:solidFill>
                <a:latin typeface="Arial" panose="020B0604020202020204" pitchFamily="34" charset="0"/>
                <a:cs typeface="Arial" panose="020B0604020202020204" pitchFamily="34" charset="0"/>
              </a:rPr>
              <a:t>Only</a:t>
            </a:r>
            <a:r>
              <a:rPr lang="de-DE" b="1" dirty="0">
                <a:solidFill>
                  <a:srgbClr val="0000FF"/>
                </a:solidFill>
                <a:latin typeface="Arial" panose="020B0604020202020204" pitchFamily="34" charset="0"/>
                <a:cs typeface="Arial" panose="020B0604020202020204" pitchFamily="34" charset="0"/>
              </a:rPr>
              <a:t> </a:t>
            </a:r>
            <a:r>
              <a:rPr lang="de-DE" b="1" dirty="0" err="1">
                <a:solidFill>
                  <a:srgbClr val="0000FF"/>
                </a:solidFill>
                <a:latin typeface="Arial" panose="020B0604020202020204" pitchFamily="34" charset="0"/>
                <a:cs typeface="Arial" panose="020B0604020202020204" pitchFamily="34" charset="0"/>
              </a:rPr>
              <a:t>common</a:t>
            </a:r>
            <a:r>
              <a:rPr lang="de-DE" b="1" dirty="0">
                <a:solidFill>
                  <a:srgbClr val="0000FF"/>
                </a:solidFill>
                <a:latin typeface="Arial" panose="020B0604020202020204" pitchFamily="34" charset="0"/>
                <a:cs typeface="Arial" panose="020B0604020202020204" pitchFamily="34" charset="0"/>
              </a:rPr>
              <a:t> </a:t>
            </a:r>
            <a:r>
              <a:rPr lang="de-DE" b="1" dirty="0" err="1">
                <a:solidFill>
                  <a:srgbClr val="0000FF"/>
                </a:solidFill>
                <a:latin typeface="Arial" panose="020B0604020202020204" pitchFamily="34" charset="0"/>
                <a:cs typeface="Arial" panose="020B0604020202020204" pitchFamily="34" charset="0"/>
              </a:rPr>
              <a:t>development</a:t>
            </a:r>
            <a:r>
              <a:rPr lang="de-DE" b="1" dirty="0">
                <a:solidFill>
                  <a:srgbClr val="0000FF"/>
                </a:solidFill>
                <a:latin typeface="Arial" panose="020B0604020202020204" pitchFamily="34" charset="0"/>
                <a:cs typeface="Arial" panose="020B0604020202020204" pitchFamily="34" charset="0"/>
              </a:rPr>
              <a:t> </a:t>
            </a:r>
            <a:r>
              <a:rPr lang="de-DE" b="1" dirty="0" err="1">
                <a:solidFill>
                  <a:srgbClr val="0000FF"/>
                </a:solidFill>
                <a:latin typeface="Arial" panose="020B0604020202020204" pitchFamily="34" charset="0"/>
                <a:cs typeface="Arial" panose="020B0604020202020204" pitchFamily="34" charset="0"/>
              </a:rPr>
              <a:t>of</a:t>
            </a:r>
            <a:r>
              <a:rPr lang="de-DE" b="1" dirty="0">
                <a:solidFill>
                  <a:srgbClr val="0000FF"/>
                </a:solidFill>
                <a:latin typeface="Arial" panose="020B0604020202020204" pitchFamily="34" charset="0"/>
                <a:cs typeface="Arial" panose="020B0604020202020204" pitchFamily="34" charset="0"/>
              </a:rPr>
              <a:t> </a:t>
            </a:r>
            <a:r>
              <a:rPr lang="de-DE" b="1" dirty="0" err="1">
                <a:solidFill>
                  <a:srgbClr val="0000FF"/>
                </a:solidFill>
                <a:latin typeface="Arial" panose="020B0604020202020204" pitchFamily="34" charset="0"/>
                <a:cs typeface="Arial" panose="020B0604020202020204" pitchFamily="34" charset="0"/>
              </a:rPr>
              <a:t>machine</a:t>
            </a:r>
            <a:r>
              <a:rPr lang="de-DE" b="1" dirty="0">
                <a:solidFill>
                  <a:srgbClr val="0000FF"/>
                </a:solidFill>
                <a:latin typeface="Arial" panose="020B0604020202020204" pitchFamily="34" charset="0"/>
                <a:cs typeface="Arial" panose="020B0604020202020204" pitchFamily="34" charset="0"/>
              </a:rPr>
              <a:t> </a:t>
            </a:r>
            <a:r>
              <a:rPr lang="de-DE" b="1" dirty="0" err="1">
                <a:solidFill>
                  <a:srgbClr val="0000FF"/>
                </a:solidFill>
                <a:latin typeface="Arial" panose="020B0604020202020204" pitchFamily="34" charset="0"/>
                <a:cs typeface="Arial" panose="020B0604020202020204" pitchFamily="34" charset="0"/>
              </a:rPr>
              <a:t>states</a:t>
            </a:r>
            <a:r>
              <a:rPr lang="de-DE" b="1" dirty="0">
                <a:solidFill>
                  <a:srgbClr val="0000FF"/>
                </a:solidFill>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and permanent </a:t>
            </a:r>
            <a:r>
              <a:rPr lang="de-DE" dirty="0" err="1">
                <a:latin typeface="Arial" panose="020B0604020202020204" pitchFamily="34" charset="0"/>
                <a:cs typeface="Arial" panose="020B0604020202020204" pitchFamily="34" charset="0"/>
              </a:rPr>
              <a:t>comunication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solidFill>
                  <a:schemeClr val="tx2"/>
                </a:solidFill>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users</a:t>
            </a:r>
            <a:r>
              <a:rPr lang="de-DE" dirty="0">
                <a:latin typeface="Arial" panose="020B0604020202020204" pitchFamily="34" charset="0"/>
                <a:cs typeface="Arial" panose="020B0604020202020204" pitchFamily="34" charset="0"/>
              </a:rPr>
              <a:t> and </a:t>
            </a:r>
            <a:r>
              <a:rPr lang="de-DE" dirty="0" err="1">
                <a:latin typeface="Arial" panose="020B0604020202020204" pitchFamily="34" charset="0"/>
                <a:cs typeface="Arial" panose="020B0604020202020204" pitchFamily="34" charset="0"/>
              </a:rPr>
              <a:t>machine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staff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prepares</a:t>
            </a:r>
            <a:r>
              <a:rPr lang="de-DE" dirty="0">
                <a:latin typeface="Arial" panose="020B0604020202020204" pitchFamily="34" charset="0"/>
                <a:cs typeface="Arial" panose="020B0604020202020204" pitchFamily="34" charset="0"/>
              </a:rPr>
              <a:t> an experimental </a:t>
            </a:r>
            <a:r>
              <a:rPr lang="de-DE" dirty="0" err="1">
                <a:latin typeface="Arial" panose="020B0604020202020204" pitchFamily="34" charset="0"/>
                <a:cs typeface="Arial" panose="020B0604020202020204" pitchFamily="34" charset="0"/>
              </a:rPr>
              <a:t>environment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which</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can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make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experiments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succesful</a:t>
            </a:r>
            <a:endParaRPr lang="de-DE" b="1" dirty="0">
              <a:solidFill>
                <a:schemeClr val="accent1">
                  <a:lumMod val="75000"/>
                </a:schemeClr>
              </a:solidFill>
              <a:latin typeface="Arial" panose="020B0604020202020204" pitchFamily="34" charset="0"/>
              <a:cs typeface="Arial" panose="020B0604020202020204" pitchFamily="34" charset="0"/>
            </a:endParaRPr>
          </a:p>
        </p:txBody>
      </p:sp>
      <p:sp>
        <p:nvSpPr>
          <p:cNvPr id="8" name="Foliennummernplatzhalter 1">
            <a:extLst>
              <a:ext uri="{FF2B5EF4-FFF2-40B4-BE49-F238E27FC236}">
                <a16:creationId xmlns:a16="http://schemas.microsoft.com/office/drawing/2014/main" id="{58DB21D7-B8E4-435D-9A7F-D25B6721E346}"/>
              </a:ext>
            </a:extLst>
          </p:cNvPr>
          <p:cNvSpPr txBox="1">
            <a:spLocks/>
          </p:cNvSpPr>
          <p:nvPr/>
        </p:nvSpPr>
        <p:spPr>
          <a:xfrm>
            <a:off x="10764726" y="6356350"/>
            <a:ext cx="1298543" cy="365125"/>
          </a:xfrm>
          <a:prstGeom prst="rect">
            <a:avLst/>
          </a:prstGeom>
          <a:solidFill>
            <a:schemeClr val="bg1"/>
          </a:solidFill>
        </p:spPr>
        <p:txBody>
          <a:bodyPr/>
          <a:lstStyle>
            <a:defPPr>
              <a:defRPr lang="de-DE"/>
            </a:defPPr>
            <a:lvl1pPr algn="ctr" rtl="0" fontAlgn="base">
              <a:spcBef>
                <a:spcPct val="0"/>
              </a:spcBef>
              <a:spcAft>
                <a:spcPct val="0"/>
              </a:spcAft>
              <a:defRPr sz="2000" kern="1200">
                <a:solidFill>
                  <a:schemeClr val="tx1"/>
                </a:solidFill>
                <a:latin typeface="Times New Roman" pitchFamily="18" charset="0"/>
                <a:ea typeface="+mn-ea"/>
                <a:cs typeface="Arial" pitchFamily="34" charset="0"/>
              </a:defRPr>
            </a:lvl1pPr>
            <a:lvl2pPr marL="457200" algn="ctr" rtl="0" fontAlgn="base">
              <a:spcBef>
                <a:spcPct val="0"/>
              </a:spcBef>
              <a:spcAft>
                <a:spcPct val="0"/>
              </a:spcAft>
              <a:defRPr sz="2000" kern="1200">
                <a:solidFill>
                  <a:schemeClr val="tx1"/>
                </a:solidFill>
                <a:latin typeface="Times New Roman" pitchFamily="18" charset="0"/>
                <a:ea typeface="+mn-ea"/>
                <a:cs typeface="Arial" pitchFamily="34" charset="0"/>
              </a:defRPr>
            </a:lvl2pPr>
            <a:lvl3pPr marL="914400" algn="ctr" rtl="0" fontAlgn="base">
              <a:spcBef>
                <a:spcPct val="0"/>
              </a:spcBef>
              <a:spcAft>
                <a:spcPct val="0"/>
              </a:spcAft>
              <a:defRPr sz="2000" kern="1200">
                <a:solidFill>
                  <a:schemeClr val="tx1"/>
                </a:solidFill>
                <a:latin typeface="Times New Roman" pitchFamily="18" charset="0"/>
                <a:ea typeface="+mn-ea"/>
                <a:cs typeface="Arial" pitchFamily="34" charset="0"/>
              </a:defRPr>
            </a:lvl3pPr>
            <a:lvl4pPr marL="1371600" algn="ctr" rtl="0" fontAlgn="base">
              <a:spcBef>
                <a:spcPct val="0"/>
              </a:spcBef>
              <a:spcAft>
                <a:spcPct val="0"/>
              </a:spcAft>
              <a:defRPr sz="2000" kern="1200">
                <a:solidFill>
                  <a:schemeClr val="tx1"/>
                </a:solidFill>
                <a:latin typeface="Times New Roman" pitchFamily="18" charset="0"/>
                <a:ea typeface="+mn-ea"/>
                <a:cs typeface="Arial" pitchFamily="34" charset="0"/>
              </a:defRPr>
            </a:lvl4pPr>
            <a:lvl5pPr marL="1828800" algn="ctr" rtl="0" fontAlgn="base">
              <a:spcBef>
                <a:spcPct val="0"/>
              </a:spcBef>
              <a:spcAft>
                <a:spcPct val="0"/>
              </a:spcAft>
              <a:defRPr sz="2000" kern="1200">
                <a:solidFill>
                  <a:schemeClr val="tx1"/>
                </a:solidFill>
                <a:latin typeface="Times New Roman" pitchFamily="18" charset="0"/>
                <a:ea typeface="+mn-ea"/>
                <a:cs typeface="Arial" pitchFamily="34" charset="0"/>
              </a:defRPr>
            </a:lvl5pPr>
            <a:lvl6pPr marL="2286000" algn="l" defTabSz="914400" rtl="0" eaLnBrk="1" latinLnBrk="0" hangingPunct="1">
              <a:defRPr sz="2000" kern="1200">
                <a:solidFill>
                  <a:schemeClr val="tx1"/>
                </a:solidFill>
                <a:latin typeface="Times New Roman" pitchFamily="18" charset="0"/>
                <a:ea typeface="+mn-ea"/>
                <a:cs typeface="Arial" pitchFamily="34" charset="0"/>
              </a:defRPr>
            </a:lvl6pPr>
            <a:lvl7pPr marL="2743200" algn="l" defTabSz="914400" rtl="0" eaLnBrk="1" latinLnBrk="0" hangingPunct="1">
              <a:defRPr sz="2000" kern="1200">
                <a:solidFill>
                  <a:schemeClr val="tx1"/>
                </a:solidFill>
                <a:latin typeface="Times New Roman" pitchFamily="18" charset="0"/>
                <a:ea typeface="+mn-ea"/>
                <a:cs typeface="Arial" pitchFamily="34" charset="0"/>
              </a:defRPr>
            </a:lvl7pPr>
            <a:lvl8pPr marL="3200400" algn="l" defTabSz="914400" rtl="0" eaLnBrk="1" latinLnBrk="0" hangingPunct="1">
              <a:defRPr sz="2000" kern="1200">
                <a:solidFill>
                  <a:schemeClr val="tx1"/>
                </a:solidFill>
                <a:latin typeface="Times New Roman" pitchFamily="18" charset="0"/>
                <a:ea typeface="+mn-ea"/>
                <a:cs typeface="Arial" pitchFamily="34" charset="0"/>
              </a:defRPr>
            </a:lvl8pPr>
            <a:lvl9pPr marL="3657600" algn="l" defTabSz="914400" rtl="0" eaLnBrk="1" latinLnBrk="0" hangingPunct="1">
              <a:defRPr sz="2000" kern="1200">
                <a:solidFill>
                  <a:schemeClr val="tx1"/>
                </a:solidFill>
                <a:latin typeface="Times New Roman" pitchFamily="18" charset="0"/>
                <a:ea typeface="+mn-ea"/>
                <a:cs typeface="Arial" pitchFamily="34" charset="0"/>
              </a:defRPr>
            </a:lvl9pPr>
          </a:lstStyle>
          <a:p>
            <a:pPr>
              <a:defRPr/>
            </a:pPr>
            <a:fld id="{AC2576D1-B625-48E3-8FC1-DA6631EDA154}" type="slidenum">
              <a:rPr lang="de-DE" altLang="de-DE" smtClean="0"/>
              <a:pPr>
                <a:defRPr/>
              </a:pPr>
              <a:t>8</a:t>
            </a:fld>
            <a:r>
              <a:rPr lang="de-DE" altLang="de-DE" dirty="0"/>
              <a:t>/22</a:t>
            </a:r>
          </a:p>
        </p:txBody>
      </p:sp>
      <p:sp>
        <p:nvSpPr>
          <p:cNvPr id="3" name="Textfeld 2">
            <a:extLst>
              <a:ext uri="{FF2B5EF4-FFF2-40B4-BE49-F238E27FC236}">
                <a16:creationId xmlns:a16="http://schemas.microsoft.com/office/drawing/2014/main" id="{D6D7C484-0BBB-4077-9AE3-FB0D516F952B}"/>
              </a:ext>
            </a:extLst>
          </p:cNvPr>
          <p:cNvSpPr txBox="1"/>
          <p:nvPr/>
        </p:nvSpPr>
        <p:spPr>
          <a:xfrm>
            <a:off x="71120" y="175975"/>
            <a:ext cx="11992149" cy="646331"/>
          </a:xfrm>
          <a:prstGeom prst="rect">
            <a:avLst/>
          </a:prstGeom>
          <a:noFill/>
        </p:spPr>
        <p:txBody>
          <a:bodyPr wrap="square" rtlCol="0">
            <a:spAutoFit/>
          </a:bodyPr>
          <a:lstStyle/>
          <a:p>
            <a:pPr algn="ctr"/>
            <a:r>
              <a:rPr lang="de-DE" b="1" dirty="0" err="1">
                <a:latin typeface="Arial" panose="020B0604020202020204" pitchFamily="34" charset="0"/>
                <a:cs typeface="Arial" panose="020B0604020202020204" pitchFamily="34" charset="0"/>
              </a:rPr>
              <a:t>What</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makes</a:t>
            </a:r>
            <a:r>
              <a:rPr lang="de-DE" b="1" dirty="0">
                <a:latin typeface="Arial" panose="020B0604020202020204" pitchFamily="34" charset="0"/>
                <a:cs typeface="Arial" panose="020B0604020202020204" pitchFamily="34" charset="0"/>
              </a:rPr>
              <a:t> a „</a:t>
            </a:r>
            <a:r>
              <a:rPr lang="de-DE" b="1" dirty="0" err="1">
                <a:latin typeface="Arial" panose="020B0604020202020204" pitchFamily="34" charset="0"/>
                <a:cs typeface="Arial" panose="020B0604020202020204" pitchFamily="34" charset="0"/>
              </a:rPr>
              <a:t>low</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interest</a:t>
            </a:r>
            <a:r>
              <a:rPr lang="de-DE" b="1" dirty="0">
                <a:latin typeface="Arial" panose="020B0604020202020204" pitchFamily="34" charset="0"/>
                <a:cs typeface="Arial" panose="020B0604020202020204" pitchFamily="34" charset="0"/>
              </a:rPr>
              <a:t> Mode“ a „</a:t>
            </a:r>
            <a:r>
              <a:rPr lang="de-DE" b="1" dirty="0" err="1">
                <a:latin typeface="Arial" panose="020B0604020202020204" pitchFamily="34" charset="0"/>
                <a:cs typeface="Arial" panose="020B0604020202020204" pitchFamily="34" charset="0"/>
              </a:rPr>
              <a:t>winner</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mode</a:t>
            </a:r>
            <a:r>
              <a:rPr lang="de-DE" b="1" dirty="0">
                <a:latin typeface="Arial" panose="020B0604020202020204" pitchFamily="34" charset="0"/>
                <a:cs typeface="Arial" panose="020B0604020202020204" pitchFamily="34" charset="0"/>
              </a:rPr>
              <a:t>“ ?</a:t>
            </a:r>
          </a:p>
          <a:p>
            <a:endParaRPr lang="de-DE" dirty="0"/>
          </a:p>
        </p:txBody>
      </p:sp>
      <p:pic>
        <p:nvPicPr>
          <p:cNvPr id="5" name="Grafik 4">
            <a:extLst>
              <a:ext uri="{FF2B5EF4-FFF2-40B4-BE49-F238E27FC236}">
                <a16:creationId xmlns:a16="http://schemas.microsoft.com/office/drawing/2014/main" id="{80157F28-898F-40B0-BA2F-3803E3D51732}"/>
              </a:ext>
            </a:extLst>
          </p:cNvPr>
          <p:cNvPicPr>
            <a:picLocks noChangeAspect="1"/>
          </p:cNvPicPr>
          <p:nvPr/>
        </p:nvPicPr>
        <p:blipFill>
          <a:blip r:embed="rId3"/>
          <a:stretch>
            <a:fillRect/>
          </a:stretch>
        </p:blipFill>
        <p:spPr>
          <a:xfrm>
            <a:off x="6160402" y="4208469"/>
            <a:ext cx="5253595" cy="2038395"/>
          </a:xfrm>
          <a:prstGeom prst="rect">
            <a:avLst/>
          </a:prstGeom>
        </p:spPr>
      </p:pic>
      <p:pic>
        <p:nvPicPr>
          <p:cNvPr id="10" name="Grafik 9">
            <a:extLst>
              <a:ext uri="{FF2B5EF4-FFF2-40B4-BE49-F238E27FC236}">
                <a16:creationId xmlns:a16="http://schemas.microsoft.com/office/drawing/2014/main" id="{A04CA30F-F3F2-41F4-94A4-28C0A99FCFCB}"/>
              </a:ext>
            </a:extLst>
          </p:cNvPr>
          <p:cNvPicPr>
            <a:picLocks noChangeAspect="1"/>
          </p:cNvPicPr>
          <p:nvPr/>
        </p:nvPicPr>
        <p:blipFill>
          <a:blip r:embed="rId4"/>
          <a:stretch>
            <a:fillRect/>
          </a:stretch>
        </p:blipFill>
        <p:spPr>
          <a:xfrm>
            <a:off x="251553" y="4293327"/>
            <a:ext cx="5467227" cy="1868681"/>
          </a:xfrm>
          <a:prstGeom prst="rect">
            <a:avLst/>
          </a:prstGeom>
        </p:spPr>
      </p:pic>
      <p:sp>
        <p:nvSpPr>
          <p:cNvPr id="11" name="Rechteck 10">
            <a:extLst>
              <a:ext uri="{FF2B5EF4-FFF2-40B4-BE49-F238E27FC236}">
                <a16:creationId xmlns:a16="http://schemas.microsoft.com/office/drawing/2014/main" id="{0DEF4142-21CE-459E-AF75-03786F9B8DBF}"/>
              </a:ext>
            </a:extLst>
          </p:cNvPr>
          <p:cNvSpPr/>
          <p:nvPr/>
        </p:nvSpPr>
        <p:spPr>
          <a:xfrm>
            <a:off x="4240280" y="3562289"/>
            <a:ext cx="1494801" cy="815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2C0FC942-1914-4E2B-A2B4-3DDA42CA593F}"/>
              </a:ext>
            </a:extLst>
          </p:cNvPr>
          <p:cNvSpPr txBox="1"/>
          <p:nvPr/>
        </p:nvSpPr>
        <p:spPr>
          <a:xfrm>
            <a:off x="1571348" y="753109"/>
            <a:ext cx="9366731" cy="646331"/>
          </a:xfrm>
          <a:prstGeom prst="rect">
            <a:avLst/>
          </a:prstGeom>
          <a:noFill/>
        </p:spPr>
        <p:txBody>
          <a:bodyPr wrap="none" rtlCol="0">
            <a:spAutoFit/>
          </a:bodyPr>
          <a:lstStyle/>
          <a:p>
            <a:r>
              <a:rPr lang="de-DE" dirty="0">
                <a:solidFill>
                  <a:srgbClr val="0000FF"/>
                </a:solidFill>
                <a:latin typeface="Arial" panose="020B0604020202020204" pitchFamily="34" charset="0"/>
                <a:cs typeface="Arial" panose="020B0604020202020204" pitchFamily="34" charset="0"/>
              </a:rPr>
              <a:t>A </a:t>
            </a:r>
            <a:r>
              <a:rPr lang="de-DE" dirty="0" err="1">
                <a:solidFill>
                  <a:srgbClr val="0000FF"/>
                </a:solidFill>
                <a:latin typeface="Arial" panose="020B0604020202020204" pitchFamily="34" charset="0"/>
                <a:cs typeface="Arial" panose="020B0604020202020204" pitchFamily="34" charset="0"/>
              </a:rPr>
              <a:t>beamline</a:t>
            </a:r>
            <a:r>
              <a:rPr lang="de-DE" dirty="0">
                <a:solidFill>
                  <a:srgbClr val="0000FF"/>
                </a:solidFill>
                <a:latin typeface="Arial" panose="020B0604020202020204" pitchFamily="34" charset="0"/>
                <a:cs typeface="Arial" panose="020B0604020202020204" pitchFamily="34" charset="0"/>
              </a:rPr>
              <a:t> </a:t>
            </a:r>
            <a:r>
              <a:rPr lang="de-DE" dirty="0" err="1">
                <a:solidFill>
                  <a:srgbClr val="0000FF"/>
                </a:solidFill>
                <a:latin typeface="Arial" panose="020B0604020202020204" pitchFamily="34" charset="0"/>
                <a:cs typeface="Arial" panose="020B0604020202020204" pitchFamily="34" charset="0"/>
              </a:rPr>
              <a:t>scientist</a:t>
            </a:r>
            <a:r>
              <a:rPr lang="de-DE" dirty="0">
                <a:solidFill>
                  <a:srgbClr val="0000FF"/>
                </a:solidFill>
                <a:latin typeface="Arial" panose="020B0604020202020204" pitchFamily="34" charset="0"/>
                <a:cs typeface="Arial" panose="020B0604020202020204" pitchFamily="34" charset="0"/>
              </a:rPr>
              <a:t>: „</a:t>
            </a:r>
            <a:r>
              <a:rPr lang="de-DE" dirty="0" err="1">
                <a:solidFill>
                  <a:srgbClr val="0000FF"/>
                </a:solidFill>
                <a:latin typeface="Arial" panose="020B0604020202020204" pitchFamily="34" charset="0"/>
                <a:cs typeface="Arial" panose="020B0604020202020204" pitchFamily="34" charset="0"/>
              </a:rPr>
              <a:t>every</a:t>
            </a:r>
            <a:r>
              <a:rPr lang="de-DE" dirty="0">
                <a:solidFill>
                  <a:srgbClr val="0000FF"/>
                </a:solidFill>
                <a:latin typeface="Arial" panose="020B0604020202020204" pitchFamily="34" charset="0"/>
                <a:cs typeface="Arial" panose="020B0604020202020204" pitchFamily="34" charset="0"/>
              </a:rPr>
              <a:t> </a:t>
            </a:r>
            <a:r>
              <a:rPr lang="de-DE" dirty="0" err="1">
                <a:solidFill>
                  <a:srgbClr val="0000FF"/>
                </a:solidFill>
                <a:latin typeface="Arial" panose="020B0604020202020204" pitchFamily="34" charset="0"/>
                <a:cs typeface="Arial" panose="020B0604020202020204" pitchFamily="34" charset="0"/>
              </a:rPr>
              <a:t>single</a:t>
            </a:r>
            <a:r>
              <a:rPr lang="de-DE" dirty="0">
                <a:solidFill>
                  <a:srgbClr val="0000FF"/>
                </a:solidFill>
                <a:latin typeface="Arial" panose="020B0604020202020204" pitchFamily="34" charset="0"/>
                <a:cs typeface="Arial" panose="020B0604020202020204" pitchFamily="34" charset="0"/>
              </a:rPr>
              <a:t> </a:t>
            </a:r>
            <a:r>
              <a:rPr lang="de-DE" dirty="0" err="1">
                <a:solidFill>
                  <a:srgbClr val="0000FF"/>
                </a:solidFill>
                <a:latin typeface="Arial" panose="020B0604020202020204" pitchFamily="34" charset="0"/>
                <a:cs typeface="Arial" panose="020B0604020202020204" pitchFamily="34" charset="0"/>
              </a:rPr>
              <a:t>special</a:t>
            </a:r>
            <a:r>
              <a:rPr lang="de-DE" dirty="0">
                <a:solidFill>
                  <a:srgbClr val="0000FF"/>
                </a:solidFill>
                <a:latin typeface="Arial" panose="020B0604020202020204" pitchFamily="34" charset="0"/>
                <a:cs typeface="Arial" panose="020B0604020202020204" pitchFamily="34" charset="0"/>
              </a:rPr>
              <a:t> </a:t>
            </a:r>
            <a:r>
              <a:rPr lang="de-DE" dirty="0" err="1">
                <a:solidFill>
                  <a:srgbClr val="0000FF"/>
                </a:solidFill>
                <a:latin typeface="Arial" panose="020B0604020202020204" pitchFamily="34" charset="0"/>
                <a:cs typeface="Arial" panose="020B0604020202020204" pitchFamily="34" charset="0"/>
              </a:rPr>
              <a:t>mode</a:t>
            </a:r>
            <a:r>
              <a:rPr lang="de-DE" dirty="0">
                <a:solidFill>
                  <a:srgbClr val="0000FF"/>
                </a:solidFill>
                <a:latin typeface="Arial" panose="020B0604020202020204" pitchFamily="34" charset="0"/>
                <a:cs typeface="Arial" panose="020B0604020202020204" pitchFamily="34" charset="0"/>
              </a:rPr>
              <a:t> shift </a:t>
            </a:r>
            <a:r>
              <a:rPr lang="de-DE" dirty="0" err="1">
                <a:solidFill>
                  <a:srgbClr val="0000FF"/>
                </a:solidFill>
                <a:latin typeface="Arial" panose="020B0604020202020204" pitchFamily="34" charset="0"/>
                <a:cs typeface="Arial" panose="020B0604020202020204" pitchFamily="34" charset="0"/>
              </a:rPr>
              <a:t>recently</a:t>
            </a:r>
            <a:r>
              <a:rPr lang="de-DE" dirty="0">
                <a:solidFill>
                  <a:srgbClr val="0000FF"/>
                </a:solidFill>
                <a:latin typeface="Arial" panose="020B0604020202020204" pitchFamily="34" charset="0"/>
                <a:cs typeface="Arial" panose="020B0604020202020204" pitchFamily="34" charset="0"/>
              </a:rPr>
              <a:t> </a:t>
            </a:r>
            <a:r>
              <a:rPr lang="de-DE" dirty="0" err="1">
                <a:solidFill>
                  <a:srgbClr val="0000FF"/>
                </a:solidFill>
                <a:latin typeface="Arial" panose="020B0604020202020204" pitchFamily="34" charset="0"/>
                <a:cs typeface="Arial" panose="020B0604020202020204" pitchFamily="34" charset="0"/>
              </a:rPr>
              <a:t>led</a:t>
            </a:r>
            <a:r>
              <a:rPr lang="de-DE" dirty="0">
                <a:solidFill>
                  <a:srgbClr val="0000FF"/>
                </a:solidFill>
                <a:latin typeface="Arial" panose="020B0604020202020204" pitchFamily="34" charset="0"/>
                <a:cs typeface="Arial" panose="020B0604020202020204" pitchFamily="34" charset="0"/>
              </a:rPr>
              <a:t> </a:t>
            </a:r>
            <a:r>
              <a:rPr lang="de-DE" dirty="0" err="1">
                <a:solidFill>
                  <a:srgbClr val="0000FF"/>
                </a:solidFill>
                <a:latin typeface="Arial" panose="020B0604020202020204" pitchFamily="34" charset="0"/>
                <a:cs typeface="Arial" panose="020B0604020202020204" pitchFamily="34" charset="0"/>
              </a:rPr>
              <a:t>to</a:t>
            </a:r>
            <a:r>
              <a:rPr lang="de-DE" dirty="0">
                <a:solidFill>
                  <a:srgbClr val="0000FF"/>
                </a:solidFill>
                <a:latin typeface="Arial" panose="020B0604020202020204" pitchFamily="34" charset="0"/>
                <a:cs typeface="Arial" panose="020B0604020202020204" pitchFamily="34" charset="0"/>
              </a:rPr>
              <a:t> an high </a:t>
            </a:r>
            <a:r>
              <a:rPr lang="de-DE" dirty="0" err="1">
                <a:solidFill>
                  <a:srgbClr val="0000FF"/>
                </a:solidFill>
                <a:latin typeface="Arial" panose="020B0604020202020204" pitchFamily="34" charset="0"/>
                <a:cs typeface="Arial" panose="020B0604020202020204" pitchFamily="34" charset="0"/>
              </a:rPr>
              <a:t>impact</a:t>
            </a:r>
            <a:r>
              <a:rPr lang="de-DE" dirty="0">
                <a:solidFill>
                  <a:srgbClr val="0000FF"/>
                </a:solidFill>
                <a:latin typeface="Arial" panose="020B0604020202020204" pitchFamily="34" charset="0"/>
                <a:cs typeface="Arial" panose="020B0604020202020204" pitchFamily="34" charset="0"/>
              </a:rPr>
              <a:t> </a:t>
            </a:r>
            <a:r>
              <a:rPr lang="de-DE" dirty="0" err="1">
                <a:solidFill>
                  <a:srgbClr val="0000FF"/>
                </a:solidFill>
                <a:latin typeface="Arial" panose="020B0604020202020204" pitchFamily="34" charset="0"/>
                <a:cs typeface="Arial" panose="020B0604020202020204" pitchFamily="34" charset="0"/>
              </a:rPr>
              <a:t>paper</a:t>
            </a:r>
            <a:r>
              <a:rPr lang="de-DE" dirty="0">
                <a:solidFill>
                  <a:srgbClr val="0000FF"/>
                </a:solidFill>
                <a:latin typeface="Arial" panose="020B0604020202020204" pitchFamily="34" charset="0"/>
                <a:cs typeface="Arial" panose="020B0604020202020204" pitchFamily="34" charset="0"/>
              </a:rPr>
              <a:t>“</a:t>
            </a:r>
          </a:p>
          <a:p>
            <a:endParaRPr lang="de-DE" dirty="0"/>
          </a:p>
        </p:txBody>
      </p:sp>
      <p:sp>
        <p:nvSpPr>
          <p:cNvPr id="13" name="Textfeld 12">
            <a:extLst>
              <a:ext uri="{FF2B5EF4-FFF2-40B4-BE49-F238E27FC236}">
                <a16:creationId xmlns:a16="http://schemas.microsoft.com/office/drawing/2014/main" id="{E060A617-1DDA-4A3B-B6B5-7C6060B39C42}"/>
              </a:ext>
            </a:extLst>
          </p:cNvPr>
          <p:cNvSpPr txBox="1"/>
          <p:nvPr/>
        </p:nvSpPr>
        <p:spPr>
          <a:xfrm>
            <a:off x="3690401" y="3646996"/>
            <a:ext cx="4311950" cy="646331"/>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-&gt; e.g. </a:t>
            </a:r>
            <a:r>
              <a:rPr lang="de-DE" dirty="0" err="1">
                <a:solidFill>
                  <a:schemeClr val="tx2"/>
                </a:solidFill>
                <a:latin typeface="Arial" panose="020B0604020202020204" pitchFamily="34" charset="0"/>
                <a:cs typeface="Arial" panose="020B0604020202020204" pitchFamily="34" charset="0"/>
              </a:rPr>
              <a:t>THz</a:t>
            </a:r>
            <a:r>
              <a:rPr lang="de-DE" dirty="0">
                <a:solidFill>
                  <a:schemeClr val="tx2"/>
                </a:solidFill>
                <a:latin typeface="Arial" panose="020B0604020202020204" pitchFamily="34" charset="0"/>
                <a:cs typeface="Arial" panose="020B0604020202020204" pitchFamily="34" charset="0"/>
              </a:rPr>
              <a:t> </a:t>
            </a:r>
            <a:r>
              <a:rPr lang="de-DE" dirty="0" err="1">
                <a:solidFill>
                  <a:schemeClr val="tx2"/>
                </a:solidFill>
                <a:latin typeface="Arial" panose="020B0604020202020204" pitchFamily="34" charset="0"/>
                <a:cs typeface="Arial" panose="020B0604020202020204" pitchFamily="34" charset="0"/>
              </a:rPr>
              <a:t>based</a:t>
            </a:r>
            <a:r>
              <a:rPr lang="de-DE" dirty="0">
                <a:solidFill>
                  <a:schemeClr val="tx2"/>
                </a:solidFill>
                <a:latin typeface="Arial" panose="020B0604020202020204" pitchFamily="34" charset="0"/>
                <a:cs typeface="Arial" panose="020B0604020202020204" pitchFamily="34" charset="0"/>
              </a:rPr>
              <a:t> s-SNOM </a:t>
            </a:r>
            <a:r>
              <a:rPr lang="de-DE" dirty="0" err="1">
                <a:solidFill>
                  <a:schemeClr val="tx2"/>
                </a:solidFill>
                <a:latin typeface="Arial" panose="020B0604020202020204" pitchFamily="34" charset="0"/>
                <a:cs typeface="Arial" panose="020B0604020202020204" pitchFamily="34" charset="0"/>
              </a:rPr>
              <a:t>microscopy</a:t>
            </a:r>
            <a:r>
              <a:rPr lang="de-DE" dirty="0">
                <a:solidFill>
                  <a:schemeClr val="tx2"/>
                </a:solidFill>
                <a:latin typeface="Arial" panose="020B0604020202020204" pitchFamily="34" charset="0"/>
                <a:cs typeface="Arial" panose="020B0604020202020204" pitchFamily="34" charset="0"/>
              </a:rPr>
              <a:t>. </a:t>
            </a:r>
          </a:p>
          <a:p>
            <a:endParaRPr lang="de-DE" dirty="0"/>
          </a:p>
        </p:txBody>
      </p:sp>
    </p:spTree>
    <p:extLst>
      <p:ext uri="{BB962C8B-B14F-4D97-AF65-F5344CB8AC3E}">
        <p14:creationId xmlns:p14="http://schemas.microsoft.com/office/powerpoint/2010/main" val="22656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CCA1B584-AA41-4509-B391-812D512D30ED}"/>
              </a:ext>
            </a:extLst>
          </p:cNvPr>
          <p:cNvSpPr>
            <a:spLocks noGrp="1"/>
          </p:cNvSpPr>
          <p:nvPr>
            <p:ph type="sldNum" sz="quarter" idx="12"/>
          </p:nvPr>
        </p:nvSpPr>
        <p:spPr/>
        <p:txBody>
          <a:bodyPr/>
          <a:lstStyle/>
          <a:p>
            <a:fld id="{A90F5304-658C-465E-BFAA-5305700545B9}" type="slidenum">
              <a:rPr lang="zh-CN" altLang="en-US" smtClean="0"/>
              <a:pPr/>
              <a:t>9</a:t>
            </a:fld>
            <a:r>
              <a:rPr lang="en-US" altLang="zh-CN"/>
              <a:t>/16</a:t>
            </a:r>
            <a:endParaRPr lang="zh-CN" altLang="en-US" dirty="0"/>
          </a:p>
        </p:txBody>
      </p:sp>
      <p:sp>
        <p:nvSpPr>
          <p:cNvPr id="5" name="Rechteck 4">
            <a:extLst>
              <a:ext uri="{FF2B5EF4-FFF2-40B4-BE49-F238E27FC236}">
                <a16:creationId xmlns:a16="http://schemas.microsoft.com/office/drawing/2014/main" id="{6CAEEE5F-074A-42DC-BB20-EA483B4F7261}"/>
              </a:ext>
            </a:extLst>
          </p:cNvPr>
          <p:cNvSpPr/>
          <p:nvPr/>
        </p:nvSpPr>
        <p:spPr>
          <a:xfrm>
            <a:off x="345440" y="682978"/>
            <a:ext cx="11846560" cy="1176925"/>
          </a:xfrm>
          <a:prstGeom prst="rect">
            <a:avLst/>
          </a:prstGeom>
        </p:spPr>
        <p:txBody>
          <a:bodyPr wrap="square">
            <a:spAutoFit/>
          </a:bodyPr>
          <a:lstStyle/>
          <a:p>
            <a:pPr algn="ctr">
              <a:lnSpc>
                <a:spcPct val="120000"/>
              </a:lnSpc>
            </a:pPr>
            <a:r>
              <a:rPr lang="en-US" sz="2400" dirty="0">
                <a:latin typeface="Arial" panose="020B0604020202020204" pitchFamily="34" charset="0"/>
                <a:cs typeface="Arial" panose="020B0604020202020204" pitchFamily="34" charset="0"/>
              </a:rPr>
              <a:t>SSMB Proof-of-Principle experiments at MLS</a:t>
            </a:r>
          </a:p>
          <a:p>
            <a:pPr algn="ctr">
              <a:lnSpc>
                <a:spcPct val="120000"/>
              </a:lnSpc>
            </a:pPr>
            <a:r>
              <a:rPr lang="en-US" dirty="0">
                <a:latin typeface="Arial" panose="020B0604020202020204" pitchFamily="34" charset="0"/>
                <a:cs typeface="Arial" panose="020B0604020202020204" pitchFamily="34" charset="0"/>
              </a:rPr>
              <a:t>A </a:t>
            </a:r>
            <a:r>
              <a:rPr lang="en-US" b="1" dirty="0" err="1">
                <a:latin typeface="Arial" panose="020B0604020202020204" pitchFamily="34" charset="0"/>
                <a:cs typeface="Arial" panose="020B0604020202020204" pitchFamily="34" charset="0"/>
              </a:rPr>
              <a:t>PoP</a:t>
            </a:r>
            <a:r>
              <a:rPr lang="en-US" b="1" dirty="0">
                <a:latin typeface="Arial" panose="020B0604020202020204" pitchFamily="34" charset="0"/>
                <a:cs typeface="Arial" panose="020B0604020202020204" pitchFamily="34" charset="0"/>
              </a:rPr>
              <a:t> experiment </a:t>
            </a:r>
            <a:r>
              <a:rPr lang="en-US" dirty="0">
                <a:latin typeface="Arial" panose="020B0604020202020204" pitchFamily="34" charset="0"/>
                <a:cs typeface="Arial" panose="020B0604020202020204" pitchFamily="34" charset="0"/>
              </a:rPr>
              <a:t>was successfully performed at the </a:t>
            </a:r>
            <a:r>
              <a:rPr lang="en-US" b="1" dirty="0">
                <a:latin typeface="Arial" panose="020B0604020202020204" pitchFamily="34" charset="0"/>
                <a:cs typeface="Arial" panose="020B0604020202020204" pitchFamily="34" charset="0"/>
              </a:rPr>
              <a:t>Metrology Light Source</a:t>
            </a:r>
            <a:r>
              <a:rPr lang="en-US" dirty="0">
                <a:latin typeface="Arial" panose="020B0604020202020204" pitchFamily="34" charset="0"/>
                <a:cs typeface="Arial" panose="020B0604020202020204" pitchFamily="34" charset="0"/>
              </a:rPr>
              <a:t>, Berlin by a</a:t>
            </a:r>
            <a:r>
              <a:rPr lang="en-US" altLang="zh-CN" dirty="0">
                <a:latin typeface="Arial" panose="020B0604020202020204" pitchFamily="34" charset="0"/>
                <a:ea typeface="黑体" panose="02010609060101010101" pitchFamily="49" charset="-122"/>
                <a:cs typeface="Arial" panose="020B0604020202020204" pitchFamily="34" charset="0"/>
              </a:rPr>
              <a:t> collaboration of Tsinghua University </a:t>
            </a:r>
            <a:r>
              <a:rPr lang="en-US" altLang="zh-CN" dirty="0" err="1">
                <a:latin typeface="Arial" panose="020B0604020202020204" pitchFamily="34" charset="0"/>
                <a:ea typeface="黑体" panose="02010609060101010101" pitchFamily="49" charset="-122"/>
                <a:cs typeface="Arial" panose="020B0604020202020204" pitchFamily="34" charset="0"/>
              </a:rPr>
              <a:t>Bejing</a:t>
            </a:r>
            <a:r>
              <a:rPr lang="en-US" altLang="zh-CN" dirty="0">
                <a:latin typeface="Arial" panose="020B0604020202020204" pitchFamily="34" charset="0"/>
                <a:ea typeface="黑体" panose="02010609060101010101" pitchFamily="49" charset="-122"/>
                <a:cs typeface="Arial" panose="020B0604020202020204" pitchFamily="34" charset="0"/>
              </a:rPr>
              <a:t>, HZB and PTB and later Shanghai Light Source</a:t>
            </a:r>
            <a:endParaRPr lang="de-DE" dirty="0"/>
          </a:p>
        </p:txBody>
      </p:sp>
      <p:sp>
        <p:nvSpPr>
          <p:cNvPr id="6" name="Rechteck 5">
            <a:extLst>
              <a:ext uri="{FF2B5EF4-FFF2-40B4-BE49-F238E27FC236}">
                <a16:creationId xmlns:a16="http://schemas.microsoft.com/office/drawing/2014/main" id="{C4FC30EC-D009-4861-99B7-BA1B8561C844}"/>
              </a:ext>
            </a:extLst>
          </p:cNvPr>
          <p:cNvSpPr/>
          <p:nvPr/>
        </p:nvSpPr>
        <p:spPr>
          <a:xfrm>
            <a:off x="0" y="1950709"/>
            <a:ext cx="12192000" cy="2923877"/>
          </a:xfrm>
          <a:prstGeom prst="rect">
            <a:avLst/>
          </a:prstGeom>
        </p:spPr>
        <p:txBody>
          <a:bodyPr wrap="square">
            <a:spAutoFit/>
          </a:bodyPr>
          <a:lstStyle/>
          <a:p>
            <a:endParaRPr lang="en-US" altLang="zh-CN" sz="2400" dirty="0">
              <a:latin typeface="Arial" charset="0"/>
              <a:ea typeface="Arial" charset="0"/>
              <a:cs typeface="Arial" charset="0"/>
            </a:endParaRPr>
          </a:p>
          <a:p>
            <a:pPr lvl="1"/>
            <a:r>
              <a:rPr lang="en-US" altLang="zh-CN" sz="1600" dirty="0">
                <a:solidFill>
                  <a:prstClr val="black"/>
                </a:solidFill>
                <a:latin typeface="Arial" charset="0"/>
                <a:ea typeface="Arial" charset="0"/>
                <a:cs typeface="Arial" charset="0"/>
              </a:rPr>
              <a:t>                     </a:t>
            </a:r>
            <a:r>
              <a:rPr lang="en-US" altLang="zh-CN" sz="1600" dirty="0">
                <a:latin typeface="Arial" charset="0"/>
                <a:ea typeface="Arial" charset="0"/>
                <a:cs typeface="Arial" charset="0"/>
              </a:rPr>
              <a:t>Alex Chao, </a:t>
            </a:r>
            <a:r>
              <a:rPr lang="en-US" altLang="zh-CN" sz="1600" dirty="0" err="1">
                <a:latin typeface="Arial" charset="0"/>
                <a:ea typeface="Arial" charset="0"/>
                <a:cs typeface="Arial" charset="0"/>
              </a:rPr>
              <a:t>Xiujie</a:t>
            </a:r>
            <a:r>
              <a:rPr lang="en-US" altLang="zh-CN" sz="1600" dirty="0">
                <a:latin typeface="Arial" charset="0"/>
                <a:ea typeface="Arial" charset="0"/>
                <a:cs typeface="Arial" charset="0"/>
              </a:rPr>
              <a:t> Deng, </a:t>
            </a:r>
            <a:r>
              <a:rPr lang="en-US" altLang="zh-CN" sz="1600" dirty="0" err="1">
                <a:latin typeface="Arial" charset="0"/>
                <a:ea typeface="Arial" charset="0"/>
                <a:cs typeface="Arial" charset="0"/>
              </a:rPr>
              <a:t>Wenhui</a:t>
            </a:r>
            <a:r>
              <a:rPr lang="en-US" altLang="zh-CN" sz="1600" dirty="0">
                <a:latin typeface="Arial" charset="0"/>
                <a:ea typeface="Arial" charset="0"/>
                <a:cs typeface="Arial" charset="0"/>
              </a:rPr>
              <a:t> Huang, </a:t>
            </a:r>
            <a:r>
              <a:rPr lang="en-US" altLang="zh-CN" sz="1600" dirty="0" err="1">
                <a:latin typeface="Arial" charset="0"/>
                <a:ea typeface="Arial" charset="0"/>
                <a:cs typeface="Arial" charset="0"/>
              </a:rPr>
              <a:t>Lixin</a:t>
            </a:r>
            <a:r>
              <a:rPr lang="en-US" altLang="zh-CN" sz="1600" dirty="0">
                <a:latin typeface="Arial" charset="0"/>
                <a:ea typeface="Arial" charset="0"/>
                <a:cs typeface="Arial" charset="0"/>
              </a:rPr>
              <a:t> Yan</a:t>
            </a:r>
            <a:r>
              <a:rPr lang="en-US" altLang="zh-CN" sz="1600" b="1" dirty="0">
                <a:latin typeface="Arial" charset="0"/>
                <a:ea typeface="Arial" charset="0"/>
                <a:cs typeface="Arial" charset="0"/>
              </a:rPr>
              <a:t>, </a:t>
            </a:r>
            <a:r>
              <a:rPr lang="en-US" altLang="zh-CN" sz="1600" dirty="0" err="1">
                <a:latin typeface="Arial" charset="0"/>
                <a:ea typeface="Arial" charset="0"/>
                <a:cs typeface="Arial" charset="0"/>
              </a:rPr>
              <a:t>Chuanxiang</a:t>
            </a:r>
            <a:r>
              <a:rPr lang="en-US" altLang="zh-CN" sz="1600" dirty="0">
                <a:latin typeface="Arial" charset="0"/>
                <a:ea typeface="Arial" charset="0"/>
                <a:cs typeface="Arial" charset="0"/>
              </a:rPr>
              <a:t> Tang, Huan Wang, </a:t>
            </a:r>
            <a:r>
              <a:rPr lang="en-US" altLang="zh-CN" sz="1600" dirty="0" err="1">
                <a:latin typeface="Arial" charset="0"/>
                <a:ea typeface="Arial" charset="0"/>
                <a:cs typeface="Arial" charset="0"/>
              </a:rPr>
              <a:t>Zizheng</a:t>
            </a:r>
            <a:r>
              <a:rPr lang="en-US" altLang="zh-CN" sz="1600" dirty="0">
                <a:latin typeface="Arial" charset="0"/>
                <a:ea typeface="Arial" charset="0"/>
                <a:cs typeface="Arial" charset="0"/>
              </a:rPr>
              <a:t> Li, </a:t>
            </a:r>
          </a:p>
          <a:p>
            <a:pPr lvl="1"/>
            <a:r>
              <a:rPr lang="en-US" altLang="zh-CN" sz="1600" dirty="0">
                <a:latin typeface="Arial" charset="0"/>
                <a:ea typeface="Arial" charset="0"/>
                <a:cs typeface="Arial" charset="0"/>
              </a:rPr>
              <a:t>                     Yao Zhang, </a:t>
            </a:r>
            <a:r>
              <a:rPr lang="en-US" altLang="zh-CN" sz="1600" dirty="0" err="1">
                <a:latin typeface="Arial" charset="0"/>
                <a:ea typeface="Arial" charset="0"/>
                <a:cs typeface="Arial" charset="0"/>
              </a:rPr>
              <a:t>Zhilong</a:t>
            </a:r>
            <a:r>
              <a:rPr lang="en-US" altLang="zh-CN" sz="1600" dirty="0">
                <a:latin typeface="Arial" charset="0"/>
                <a:ea typeface="Arial" charset="0"/>
                <a:cs typeface="Arial" charset="0"/>
              </a:rPr>
              <a:t> Pan, </a:t>
            </a:r>
            <a:r>
              <a:rPr lang="en-US" altLang="zh-CN" sz="1600" dirty="0" err="1">
                <a:latin typeface="Arial" charset="0"/>
                <a:ea typeface="Arial" charset="0"/>
                <a:cs typeface="Arial" charset="0"/>
              </a:rPr>
              <a:t>Hsin</a:t>
            </a:r>
            <a:r>
              <a:rPr lang="en-US" altLang="zh-CN" sz="1600" dirty="0">
                <a:latin typeface="Arial" charset="0"/>
                <a:ea typeface="Arial" charset="0"/>
                <a:cs typeface="Arial" charset="0"/>
              </a:rPr>
              <a:t>-Chu: Hao-Wen Luo, </a:t>
            </a:r>
            <a:r>
              <a:rPr lang="en-US" altLang="zh-CN" sz="1600" dirty="0" err="1">
                <a:latin typeface="Arial" charset="0"/>
                <a:ea typeface="Arial" charset="0"/>
                <a:cs typeface="Arial" charset="0"/>
              </a:rPr>
              <a:t>Poshun</a:t>
            </a:r>
            <a:r>
              <a:rPr lang="en-US" altLang="zh-CN" sz="1600" dirty="0">
                <a:latin typeface="Arial" charset="0"/>
                <a:ea typeface="Arial" charset="0"/>
                <a:cs typeface="Arial" charset="0"/>
              </a:rPr>
              <a:t> Wu, Ci-Ling Pan, Make Ying</a:t>
            </a:r>
          </a:p>
          <a:p>
            <a:pPr lvl="1"/>
            <a:endParaRPr lang="en-US" altLang="zh-CN" sz="1600" dirty="0">
              <a:latin typeface="Arial" charset="0"/>
              <a:ea typeface="Arial" charset="0"/>
              <a:cs typeface="Arial" charset="0"/>
            </a:endParaRPr>
          </a:p>
          <a:p>
            <a:pPr lvl="1"/>
            <a:endParaRPr lang="en-US" altLang="zh-CN" sz="1600" dirty="0">
              <a:latin typeface="Arial" charset="0"/>
              <a:ea typeface="Arial" charset="0"/>
              <a:cs typeface="Arial" charset="0"/>
            </a:endParaRPr>
          </a:p>
          <a:p>
            <a:pPr lvl="1"/>
            <a:r>
              <a:rPr lang="en-US" altLang="zh-CN" sz="1600" dirty="0">
                <a:latin typeface="Arial" charset="0"/>
                <a:ea typeface="Arial" charset="0"/>
                <a:cs typeface="Arial" charset="0"/>
              </a:rPr>
              <a:t>                    Helmholtz-</a:t>
            </a:r>
            <a:r>
              <a:rPr lang="en-US" altLang="zh-CN" sz="1600" dirty="0" err="1">
                <a:latin typeface="Arial" charset="0"/>
                <a:ea typeface="Arial" charset="0"/>
                <a:cs typeface="Arial" charset="0"/>
              </a:rPr>
              <a:t>Zentrum</a:t>
            </a:r>
            <a:r>
              <a:rPr lang="en-US" altLang="zh-CN" sz="1600" dirty="0">
                <a:latin typeface="Arial" charset="0"/>
                <a:ea typeface="Arial" charset="0"/>
                <a:cs typeface="Arial" charset="0"/>
              </a:rPr>
              <a:t> Berlin, Jörg Feikes, Arnold </a:t>
            </a:r>
            <a:r>
              <a:rPr lang="en-US" altLang="zh-CN" sz="1600" dirty="0" err="1">
                <a:latin typeface="Arial" charset="0"/>
                <a:ea typeface="Arial" charset="0"/>
                <a:cs typeface="Arial" charset="0"/>
              </a:rPr>
              <a:t>Kruschinski</a:t>
            </a:r>
            <a:r>
              <a:rPr lang="en-US" altLang="zh-CN" sz="1600" dirty="0">
                <a:latin typeface="Arial" charset="0"/>
                <a:ea typeface="Arial" charset="0"/>
                <a:cs typeface="Arial" charset="0"/>
              </a:rPr>
              <a:t>, Ji Li, Aleksandr </a:t>
            </a:r>
            <a:r>
              <a:rPr lang="en-US" altLang="zh-CN" sz="1600" dirty="0" err="1">
                <a:latin typeface="Arial" charset="0"/>
                <a:ea typeface="Arial" charset="0"/>
                <a:cs typeface="Arial" charset="0"/>
              </a:rPr>
              <a:t>Matveenko</a:t>
            </a:r>
            <a:r>
              <a:rPr lang="en-US" altLang="zh-CN" sz="1600" dirty="0">
                <a:latin typeface="Arial" charset="0"/>
                <a:ea typeface="Arial" charset="0"/>
                <a:cs typeface="Arial" charset="0"/>
              </a:rPr>
              <a:t>, </a:t>
            </a:r>
            <a:r>
              <a:rPr lang="en-US" altLang="zh-CN" sz="1600" dirty="0" err="1">
                <a:latin typeface="Arial" charset="0"/>
                <a:ea typeface="Arial" charset="0"/>
                <a:cs typeface="Arial" charset="0"/>
              </a:rPr>
              <a:t>Yuriy</a:t>
            </a:r>
            <a:r>
              <a:rPr lang="en-US" altLang="zh-CN" sz="1600" dirty="0">
                <a:latin typeface="Arial" charset="0"/>
                <a:ea typeface="Arial" charset="0"/>
                <a:cs typeface="Arial" charset="0"/>
              </a:rPr>
              <a:t> </a:t>
            </a:r>
            <a:r>
              <a:rPr lang="en-US" altLang="zh-CN" sz="1600" dirty="0" err="1">
                <a:latin typeface="Arial" charset="0"/>
                <a:ea typeface="Arial" charset="0"/>
                <a:cs typeface="Arial" charset="0"/>
              </a:rPr>
              <a:t>Petenev</a:t>
            </a:r>
            <a:r>
              <a:rPr lang="en-US" altLang="zh-CN" sz="1600" dirty="0">
                <a:latin typeface="Arial" charset="0"/>
                <a:ea typeface="Arial" charset="0"/>
                <a:cs typeface="Arial" charset="0"/>
              </a:rPr>
              <a:t>, Markus </a:t>
            </a:r>
            <a:r>
              <a:rPr lang="en-US" altLang="zh-CN" sz="1600" dirty="0" err="1">
                <a:latin typeface="Arial" charset="0"/>
                <a:ea typeface="Arial" charset="0"/>
                <a:cs typeface="Arial" charset="0"/>
              </a:rPr>
              <a:t>Ries</a:t>
            </a:r>
            <a:endParaRPr lang="en-US" altLang="zh-CN" sz="1600" dirty="0">
              <a:latin typeface="Arial" charset="0"/>
              <a:ea typeface="Arial" charset="0"/>
              <a:cs typeface="Arial" charset="0"/>
            </a:endParaRPr>
          </a:p>
          <a:p>
            <a:pPr lvl="1"/>
            <a:r>
              <a:rPr lang="en-US" altLang="zh-CN" sz="1600" dirty="0">
                <a:latin typeface="Arial" charset="0"/>
                <a:ea typeface="Arial" charset="0"/>
                <a:cs typeface="Arial" charset="0"/>
              </a:rPr>
              <a:t>               </a:t>
            </a:r>
          </a:p>
          <a:p>
            <a:pPr lvl="1"/>
            <a:r>
              <a:rPr lang="en-US" altLang="zh-CN" sz="1600" dirty="0">
                <a:latin typeface="Arial" charset="0"/>
                <a:ea typeface="Arial" charset="0"/>
                <a:cs typeface="Arial" charset="0"/>
              </a:rPr>
              <a:t>                     Arne </a:t>
            </a:r>
            <a:r>
              <a:rPr lang="en-US" altLang="zh-CN" sz="1600" dirty="0" err="1">
                <a:latin typeface="Arial" charset="0"/>
                <a:ea typeface="Arial" charset="0"/>
                <a:cs typeface="Arial" charset="0"/>
              </a:rPr>
              <a:t>Hoehl</a:t>
            </a:r>
            <a:r>
              <a:rPr lang="en-US" altLang="zh-CN" sz="1600" dirty="0">
                <a:latin typeface="Arial" charset="0"/>
                <a:ea typeface="Arial" charset="0"/>
                <a:cs typeface="Arial" charset="0"/>
              </a:rPr>
              <a:t>, Roman Klein, Jana </a:t>
            </a:r>
            <a:r>
              <a:rPr lang="en-US" altLang="zh-CN" sz="1600" dirty="0" err="1">
                <a:latin typeface="Arial" charset="0"/>
                <a:ea typeface="Arial" charset="0"/>
                <a:cs typeface="Arial" charset="0"/>
              </a:rPr>
              <a:t>Puls</a:t>
            </a:r>
            <a:endParaRPr lang="en-US" altLang="zh-CN" sz="1600" dirty="0">
              <a:latin typeface="Arial" charset="0"/>
              <a:ea typeface="Arial" charset="0"/>
              <a:cs typeface="Arial" charset="0"/>
            </a:endParaRPr>
          </a:p>
          <a:p>
            <a:pPr lvl="1"/>
            <a:endParaRPr lang="en-US" altLang="zh-CN" sz="1600" dirty="0">
              <a:latin typeface="Arial" charset="0"/>
              <a:ea typeface="Arial" charset="0"/>
              <a:cs typeface="Arial" charset="0"/>
            </a:endParaRPr>
          </a:p>
          <a:p>
            <a:pPr lvl="1"/>
            <a:endParaRPr lang="en-US" altLang="zh-CN" sz="1600" dirty="0">
              <a:latin typeface="Arial" charset="0"/>
              <a:ea typeface="Arial" charset="0"/>
              <a:cs typeface="Arial" charset="0"/>
            </a:endParaRPr>
          </a:p>
          <a:p>
            <a:pPr lvl="1"/>
            <a:r>
              <a:rPr lang="en-US" altLang="zh-CN" sz="1600" dirty="0">
                <a:latin typeface="Arial" charset="0"/>
                <a:ea typeface="Arial" charset="0"/>
                <a:cs typeface="Arial" charset="0"/>
              </a:rPr>
              <a:t>                   </a:t>
            </a:r>
            <a:r>
              <a:rPr lang="en-US" altLang="zh-CN" sz="1600" dirty="0" err="1">
                <a:latin typeface="Arial" charset="0"/>
                <a:ea typeface="Arial" charset="0"/>
                <a:cs typeface="Arial" charset="0"/>
              </a:rPr>
              <a:t>Bocheng</a:t>
            </a:r>
            <a:r>
              <a:rPr lang="en-US" altLang="zh-CN" sz="1600" dirty="0">
                <a:latin typeface="Arial" charset="0"/>
                <a:ea typeface="Arial" charset="0"/>
                <a:cs typeface="Arial" charset="0"/>
              </a:rPr>
              <a:t> Jiang, Chao Feng, </a:t>
            </a:r>
            <a:r>
              <a:rPr lang="en-US" altLang="zh-CN" sz="1600" dirty="0" err="1">
                <a:latin typeface="Arial" charset="0"/>
                <a:ea typeface="Arial" charset="0"/>
                <a:cs typeface="Arial" charset="0"/>
              </a:rPr>
              <a:t>Xiaofan</a:t>
            </a:r>
            <a:r>
              <a:rPr lang="en-US" altLang="zh-CN" sz="1600" dirty="0">
                <a:latin typeface="Arial" charset="0"/>
                <a:ea typeface="Arial" charset="0"/>
                <a:cs typeface="Arial" charset="0"/>
              </a:rPr>
              <a:t> Wang, </a:t>
            </a:r>
            <a:r>
              <a:rPr lang="en-US" altLang="zh-CN" sz="1600" dirty="0" err="1">
                <a:latin typeface="Arial" charset="0"/>
                <a:ea typeface="Arial" charset="0"/>
                <a:cs typeface="Arial" charset="0"/>
              </a:rPr>
              <a:t>Changliang</a:t>
            </a:r>
            <a:r>
              <a:rPr lang="en-US" altLang="zh-CN" sz="1600" dirty="0">
                <a:latin typeface="Arial" charset="0"/>
                <a:ea typeface="Arial" charset="0"/>
                <a:cs typeface="Arial" charset="0"/>
              </a:rPr>
              <a:t> Li, </a:t>
            </a:r>
            <a:r>
              <a:rPr lang="en-US" altLang="zh-CN" sz="1600" dirty="0" err="1">
                <a:latin typeface="Arial" charset="0"/>
                <a:ea typeface="Arial" charset="0"/>
                <a:cs typeface="Arial" charset="0"/>
              </a:rPr>
              <a:t>Weishi</a:t>
            </a:r>
            <a:r>
              <a:rPr lang="en-US" altLang="zh-CN" sz="1600" dirty="0">
                <a:latin typeface="Arial" charset="0"/>
                <a:ea typeface="Arial" charset="0"/>
                <a:cs typeface="Arial" charset="0"/>
              </a:rPr>
              <a:t> Wan</a:t>
            </a:r>
          </a:p>
        </p:txBody>
      </p:sp>
      <p:pic>
        <p:nvPicPr>
          <p:cNvPr id="7" name="Grafik 6">
            <a:extLst>
              <a:ext uri="{FF2B5EF4-FFF2-40B4-BE49-F238E27FC236}">
                <a16:creationId xmlns:a16="http://schemas.microsoft.com/office/drawing/2014/main" id="{6704032B-13A1-41B6-ABDD-9D9FE30ED555}"/>
              </a:ext>
            </a:extLst>
          </p:cNvPr>
          <p:cNvPicPr>
            <a:picLocks noChangeAspect="1"/>
          </p:cNvPicPr>
          <p:nvPr/>
        </p:nvPicPr>
        <p:blipFill>
          <a:blip r:embed="rId2"/>
          <a:stretch>
            <a:fillRect/>
          </a:stretch>
        </p:blipFill>
        <p:spPr>
          <a:xfrm>
            <a:off x="345440" y="3783970"/>
            <a:ext cx="961448" cy="580691"/>
          </a:xfrm>
          <a:prstGeom prst="rect">
            <a:avLst/>
          </a:prstGeom>
        </p:spPr>
      </p:pic>
      <p:pic>
        <p:nvPicPr>
          <p:cNvPr id="8" name="Grafik 2">
            <a:extLst>
              <a:ext uri="{FF2B5EF4-FFF2-40B4-BE49-F238E27FC236}">
                <a16:creationId xmlns:a16="http://schemas.microsoft.com/office/drawing/2014/main" id="{F0B2D953-0E9A-4F20-B187-FCB380F77F0D}"/>
              </a:ext>
            </a:extLst>
          </p:cNvPr>
          <p:cNvPicPr>
            <a:picLocks noChangeAspect="1"/>
          </p:cNvPicPr>
          <p:nvPr/>
        </p:nvPicPr>
        <p:blipFill>
          <a:blip r:embed="rId3"/>
          <a:stretch/>
        </p:blipFill>
        <p:spPr bwMode="auto">
          <a:xfrm>
            <a:off x="133573" y="3053915"/>
            <a:ext cx="1303807" cy="662169"/>
          </a:xfrm>
          <a:prstGeom prst="rect">
            <a:avLst/>
          </a:prstGeom>
        </p:spPr>
      </p:pic>
      <p:pic>
        <p:nvPicPr>
          <p:cNvPr id="3" name="Grafik 2">
            <a:extLst>
              <a:ext uri="{FF2B5EF4-FFF2-40B4-BE49-F238E27FC236}">
                <a16:creationId xmlns:a16="http://schemas.microsoft.com/office/drawing/2014/main" id="{0D1AF86E-B5D6-4CC1-9324-C44D71249525}"/>
              </a:ext>
            </a:extLst>
          </p:cNvPr>
          <p:cNvPicPr>
            <a:picLocks noChangeAspect="1"/>
          </p:cNvPicPr>
          <p:nvPr/>
        </p:nvPicPr>
        <p:blipFill>
          <a:blip r:embed="rId4"/>
          <a:stretch>
            <a:fillRect/>
          </a:stretch>
        </p:blipFill>
        <p:spPr>
          <a:xfrm>
            <a:off x="283547" y="2359847"/>
            <a:ext cx="1153833" cy="492076"/>
          </a:xfrm>
          <a:prstGeom prst="rect">
            <a:avLst/>
          </a:prstGeom>
        </p:spPr>
      </p:pic>
      <p:pic>
        <p:nvPicPr>
          <p:cNvPr id="10" name="Grafik 9">
            <a:extLst>
              <a:ext uri="{FF2B5EF4-FFF2-40B4-BE49-F238E27FC236}">
                <a16:creationId xmlns:a16="http://schemas.microsoft.com/office/drawing/2014/main" id="{F48A7A10-D0A4-455D-A47E-D44AC22A5599}"/>
              </a:ext>
            </a:extLst>
          </p:cNvPr>
          <p:cNvPicPr>
            <a:picLocks noChangeAspect="1"/>
          </p:cNvPicPr>
          <p:nvPr/>
        </p:nvPicPr>
        <p:blipFill>
          <a:blip r:embed="rId5"/>
          <a:stretch>
            <a:fillRect/>
          </a:stretch>
        </p:blipFill>
        <p:spPr>
          <a:xfrm>
            <a:off x="57507" y="4473622"/>
            <a:ext cx="1389686" cy="350442"/>
          </a:xfrm>
          <a:prstGeom prst="rect">
            <a:avLst/>
          </a:prstGeom>
        </p:spPr>
      </p:pic>
    </p:spTree>
    <p:extLst>
      <p:ext uri="{BB962C8B-B14F-4D97-AF65-F5344CB8AC3E}">
        <p14:creationId xmlns:p14="http://schemas.microsoft.com/office/powerpoint/2010/main" val="2432986223"/>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2047</Words>
  <Application>Microsoft Office PowerPoint</Application>
  <PresentationFormat>Widescreen</PresentationFormat>
  <Paragraphs>235</Paragraphs>
  <Slides>23</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Cambria Math</vt:lpstr>
      <vt:lpstr>等线</vt:lpstr>
      <vt:lpstr>等线 Light</vt:lpstr>
      <vt:lpstr>黑体</vt:lpstr>
      <vt:lpstr>Times New Roman</vt:lpstr>
      <vt:lpstr>Wingdings</vt:lpstr>
      <vt:lpstr>Office 主题​​</vt:lpstr>
      <vt:lpstr>Status MLS  28th  ESLS Workshop, 16-17 Dec, ESRF, Grenoble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steady-state microbunching (SSMB)[1]?</vt:lpstr>
      <vt:lpstr>SSMB PoP Phase I</vt:lpstr>
      <vt:lpstr>PowerPoint Presentation</vt:lpstr>
      <vt:lpstr>PowerPoint Presentation</vt:lpstr>
      <vt:lpstr>PowerPoint Presentation</vt:lpstr>
      <vt:lpstr>PowerPoint Presentation</vt:lpstr>
      <vt:lpstr>PowerPoint Presentation</vt:lpstr>
      <vt:lpstr>Potential of SSMB</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MLS</dc:title>
  <dc:creator>Jörg Feikes</dc:creator>
  <cp:lastModifiedBy>LEAN Philippa</cp:lastModifiedBy>
  <cp:revision>672</cp:revision>
  <dcterms:created xsi:type="dcterms:W3CDTF">2020-04-27T11:51:17Z</dcterms:created>
  <dcterms:modified xsi:type="dcterms:W3CDTF">2020-12-17T10:13:08Z</dcterms:modified>
</cp:coreProperties>
</file>