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64" r:id="rId6"/>
    <p:sldId id="267" r:id="rId7"/>
    <p:sldId id="265" r:id="rId8"/>
    <p:sldId id="259" r:id="rId9"/>
    <p:sldId id="266" r:id="rId10"/>
    <p:sldId id="260" r:id="rId11"/>
    <p:sldId id="257" r:id="rId12"/>
    <p:sldId id="261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3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8ACB-65E2-46EE-8FC0-D3A6E7F2E71D}" type="datetimeFigureOut">
              <a:rPr lang="de-DE" smtClean="0"/>
              <a:t>28.06.2019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BADC-144B-4B4D-A0D3-F1B79750B29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AutoShape 5" descr="https://wwws.esrf.fr/rc/?_task=mail&amp;_framed=1&amp;_action=get&amp;_mbox=INBOX&amp;_uid=21647&amp;_part=4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2879725"/>
            <a:ext cx="4800000" cy="360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000" y="4071942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35" y="2143116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85992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4000" y="1214422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5214950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09" y="1337017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3357562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09" y="2408587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1835" y="3571876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309" y="5192811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09" y="3408719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309" y="4303300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21835" y="4143380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21835" y="4714884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29454" y="1500174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72264" y="2214554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786578" y="2928934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29124" y="5214950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57290" y="5214950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21835" y="1285860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72066" y="4572008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14876" y="3786190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43372" y="3143248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357686" y="1500174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286644" y="3500438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944000" y="4572008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858016" y="5286388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-19821368" y="30861192"/>
            <a:ext cx="19821368" cy="1486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30" cstate="screen"/>
          <a:srcRect/>
          <a:stretch>
            <a:fillRect/>
          </a:stretch>
        </p:blipFill>
        <p:spPr bwMode="auto">
          <a:xfrm>
            <a:off x="3321835" y="5286388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214309" y="2819491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1142976" y="1357298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214309" y="1800222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34" cstate="screen"/>
          <a:srcRect/>
          <a:stretch>
            <a:fillRect/>
          </a:stretch>
        </p:blipFill>
        <p:spPr bwMode="auto">
          <a:xfrm>
            <a:off x="4143372" y="1285860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35" cstate="screen"/>
          <a:srcRect/>
          <a:stretch>
            <a:fillRect/>
          </a:stretch>
        </p:blipFill>
        <p:spPr bwMode="auto">
          <a:xfrm>
            <a:off x="3321835" y="3000372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Posters/</a:t>
            </a:r>
            <a:r>
              <a:rPr lang="en-GB" dirty="0" err="1" smtClean="0"/>
              <a:t>Apero</a:t>
            </a:r>
            <a:endParaRPr lang="en-GB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14752"/>
            <a:ext cx="3828760" cy="28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428868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4209763" cy="31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Dinner</a:t>
            </a:r>
            <a:endParaRPr lang="en-GB" dirty="0"/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1285860"/>
            <a:ext cx="4157058" cy="311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285860"/>
            <a:ext cx="4071966" cy="305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2019-06-18_HIGH PRESSURE WORKSHOP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9" y="354599"/>
            <a:ext cx="8945118" cy="59718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2019-06-17_HIGH PRESURE WORKSHOP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8346450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29322" y="214290"/>
            <a:ext cx="2728874" cy="1143000"/>
          </a:xfrm>
        </p:spPr>
        <p:txBody>
          <a:bodyPr/>
          <a:lstStyle/>
          <a:p>
            <a:r>
              <a:rPr lang="en-GB" dirty="0" smtClean="0"/>
              <a:t>Coffee</a:t>
            </a:r>
            <a:endParaRPr lang="en-GB" dirty="0"/>
          </a:p>
        </p:txBody>
      </p:sp>
      <p:pic>
        <p:nvPicPr>
          <p:cNvPr id="4" name="Grafik 3" descr="2019-06-17_HIGH PRESURE WORKSHOP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5391912" cy="3599688"/>
          </a:xfrm>
          <a:prstGeom prst="rect">
            <a:avLst/>
          </a:prstGeom>
        </p:spPr>
      </p:pic>
      <p:pic>
        <p:nvPicPr>
          <p:cNvPr id="5" name="Grafik 4" descr="2019-06-17_HIGH PRESURE WORKSHOP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928934"/>
            <a:ext cx="5391912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HANDS-ON</a:t>
            </a:r>
            <a:endParaRPr lang="en-GB" dirty="0"/>
          </a:p>
        </p:txBody>
      </p:sp>
      <p:pic>
        <p:nvPicPr>
          <p:cNvPr id="4" name="Inhaltsplatzhalter 3" descr="IMG_20190620_15585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571612"/>
            <a:ext cx="6381794" cy="4786346"/>
          </a:xfrm>
        </p:spPr>
      </p:pic>
      <p:pic>
        <p:nvPicPr>
          <p:cNvPr id="6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214554"/>
            <a:ext cx="20895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2019-06-19_HIGH PRESSURE WORKSHOP-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43" y="98278"/>
            <a:ext cx="5992323" cy="4000528"/>
          </a:xfrm>
          <a:prstGeom prst="rect">
            <a:avLst/>
          </a:prstGeom>
        </p:spPr>
      </p:pic>
      <p:pic>
        <p:nvPicPr>
          <p:cNvPr id="7" name="Grafik 6" descr="2019-06-19_HIGH PRESSURE WORKSHOP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3760644" cy="2510639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9370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286256"/>
            <a:ext cx="39370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fik 3" descr="2019-06-19_HIGH PRESSURE WORKSHOP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143248"/>
            <a:ext cx="5391912" cy="3599688"/>
          </a:xfrm>
          <a:prstGeom prst="rect">
            <a:avLst/>
          </a:prstGeom>
        </p:spPr>
      </p:pic>
      <p:pic>
        <p:nvPicPr>
          <p:cNvPr id="5" name="Grafik 4" descr="2019-06-19_HIGH PRESSURE WORKSHOP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2532" y="214290"/>
            <a:ext cx="4601248" cy="3071834"/>
          </a:xfrm>
          <a:prstGeom prst="rect">
            <a:avLst/>
          </a:prstGeom>
        </p:spPr>
      </p:pic>
      <p:pic>
        <p:nvPicPr>
          <p:cNvPr id="6" name="Inhaltsplatzhalter 3" descr="2019-06-19_HIGH PRESSURE WORKSHOP-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28"/>
            <a:ext cx="406622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21" y="3786166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rafik 4" descr="2019-06-19_HIGH PRESSURE WORKSHOP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5391912" cy="3599688"/>
          </a:xfrm>
          <a:prstGeom prst="rect">
            <a:avLst/>
          </a:prstGeom>
        </p:spPr>
      </p:pic>
      <p:pic>
        <p:nvPicPr>
          <p:cNvPr id="6" name="Grafik 5" descr="2019-06-19_HIGH PRESSURE WORKSHOP-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929066"/>
            <a:ext cx="4017460" cy="2682092"/>
          </a:xfrm>
          <a:prstGeom prst="rect">
            <a:avLst/>
          </a:prstGeom>
        </p:spPr>
      </p:pic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85728"/>
            <a:ext cx="24646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2019-06-19_HIGH PRESSURE WORKSHOP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928670"/>
            <a:ext cx="7000892" cy="4673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fik 3" descr="2019-06-19_HIGH PRESSURE WORKSHOP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2088" y="3258312"/>
            <a:ext cx="5391912" cy="3599688"/>
          </a:xfrm>
          <a:prstGeom prst="rect">
            <a:avLst/>
          </a:prstGeom>
        </p:spPr>
      </p:pic>
      <p:pic>
        <p:nvPicPr>
          <p:cNvPr id="5" name="Grafik 4" descr="DSC_2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5951362" cy="33575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Larissa-Design</vt:lpstr>
      <vt:lpstr>PowerPoint Presentation</vt:lpstr>
      <vt:lpstr>PowerPoint Presentation</vt:lpstr>
      <vt:lpstr>Coffee</vt:lpstr>
      <vt:lpstr>HANDS-ON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Posters/Apero</vt:lpstr>
      <vt:lpstr>Dinner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Angelika Rosa</dc:creator>
  <cp:lastModifiedBy>ROSA Angelika</cp:lastModifiedBy>
  <cp:revision>4</cp:revision>
  <dcterms:created xsi:type="dcterms:W3CDTF">2019-06-20T21:46:34Z</dcterms:created>
  <dcterms:modified xsi:type="dcterms:W3CDTF">2019-06-28T08:59:30Z</dcterms:modified>
</cp:coreProperties>
</file>